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89" r:id="rId10"/>
    <p:sldId id="273" r:id="rId11"/>
    <p:sldId id="290" r:id="rId12"/>
    <p:sldId id="274" r:id="rId13"/>
    <p:sldId id="291" r:id="rId14"/>
    <p:sldId id="275" r:id="rId15"/>
    <p:sldId id="276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1" r:id="rId25"/>
    <p:sldId id="260" r:id="rId26"/>
    <p:sldId id="261" r:id="rId27"/>
    <p:sldId id="262" r:id="rId28"/>
    <p:sldId id="282" r:id="rId29"/>
    <p:sldId id="28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7DD15-6004-4017-AA08-8962E8DE07E0}">
          <p14:sldIdLst>
            <p14:sldId id="256"/>
          </p14:sldIdLst>
        </p14:section>
        <p14:section name="Настройка" id="{602549C5-9626-437C-9F50-E469355AAD10}">
          <p14:sldIdLst>
            <p14:sldId id="266"/>
            <p14:sldId id="268"/>
          </p14:sldIdLst>
        </p14:section>
        <p14:section name="1 проект" id="{50391B9B-8729-4359-8ABE-87A373DD472E}">
          <p14:sldIdLst>
            <p14:sldId id="267"/>
            <p14:sldId id="269"/>
            <p14:sldId id="270"/>
            <p14:sldId id="271"/>
            <p14:sldId id="272"/>
            <p14:sldId id="289"/>
            <p14:sldId id="273"/>
            <p14:sldId id="290"/>
            <p14:sldId id="274"/>
            <p14:sldId id="291"/>
          </p14:sldIdLst>
        </p14:section>
        <p14:section name="Запуск проекта" id="{327A6EE4-2E1B-4EB4-BC28-74A9F57A2E18}">
          <p14:sldIdLst>
            <p14:sldId id="275"/>
            <p14:sldId id="276"/>
            <p14:sldId id="278"/>
            <p14:sldId id="279"/>
            <p14:sldId id="280"/>
          </p14:sldIdLst>
        </p14:section>
        <p14:section name="Раздел без заголовка" id="{45E4E2EA-CBCF-44D6-9EC4-1EF7E3D109F1}">
          <p14:sldIdLst>
            <p14:sldId id="284"/>
          </p14:sldIdLst>
        </p14:section>
        <p14:section name="Общие указания" id="{1EDAEC99-F904-4F01-ABD1-59AE8F44700A}">
          <p14:sldIdLst>
            <p14:sldId id="285"/>
            <p14:sldId id="286"/>
            <p14:sldId id="287"/>
            <p14:sldId id="288"/>
          </p14:sldIdLst>
        </p14:section>
        <p14:section name="0 вариант (Звезда)" id="{9E92C793-EBA4-4989-A3BD-1F32D3D49B85}">
          <p14:sldIdLst>
            <p14:sldId id="281"/>
          </p14:sldIdLst>
        </p14:section>
        <p14:section name="1 вариант (Счетчик)" id="{3AF4E865-D1A6-454B-BAD1-4DE7A0BF1B45}">
          <p14:sldIdLst>
            <p14:sldId id="260"/>
            <p14:sldId id="261"/>
            <p14:sldId id="262"/>
            <p14:sldId id="282"/>
          </p14:sldIdLst>
        </p14:section>
        <p14:section name="0 вариант (Появляется с 4 лабы)" id="{2C97BDEA-604D-446E-AE43-44F40A995E20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8A13FD-7505-4AF0-A310-E692ADBDF07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C13FCA-82E1-4995-93D1-990946194C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ru-ru/message-passing-interface/microsoft-mp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MPI</a:t>
            </a:r>
            <a:r>
              <a:rPr lang="ru-RU" dirty="0" smtClean="0"/>
              <a:t>.    Помощь по лабораторным.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4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ru-RU" dirty="0"/>
              <a:t>Указываем путь к </a:t>
            </a:r>
            <a:r>
              <a:rPr lang="ru-RU" dirty="0" smtClean="0"/>
              <a:t>остальным файлам </a:t>
            </a:r>
            <a:r>
              <a:rPr lang="en-US" dirty="0"/>
              <a:t>MPI (</a:t>
            </a:r>
            <a:r>
              <a:rPr lang="ru-RU" dirty="0"/>
              <a:t>см.</a:t>
            </a:r>
            <a:r>
              <a:rPr lang="en-US" dirty="0"/>
              <a:t> </a:t>
            </a:r>
            <a:r>
              <a:rPr lang="ru-RU" dirty="0"/>
              <a:t>слайд </a:t>
            </a:r>
            <a:r>
              <a:rPr lang="en-US" dirty="0"/>
              <a:t>3)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Компоновщик</a:t>
            </a:r>
            <a:r>
              <a:rPr lang="en-US" dirty="0" smtClean="0"/>
              <a:t> (Linker)</a:t>
            </a:r>
            <a:r>
              <a:rPr lang="ru-RU" dirty="0" smtClean="0"/>
              <a:t> </a:t>
            </a:r>
            <a:r>
              <a:rPr lang="ru-RU" dirty="0" smtClean="0">
                <a:sym typeface="Wingdings" pitchFamily="2" charset="2"/>
              </a:rPr>
              <a:t></a:t>
            </a:r>
            <a:r>
              <a:rPr lang="ru-RU" dirty="0" smtClean="0"/>
              <a:t> Общие</a:t>
            </a:r>
            <a:r>
              <a:rPr lang="en-US" dirty="0" smtClean="0"/>
              <a:t> (General)</a:t>
            </a:r>
            <a:r>
              <a:rPr lang="ru-RU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ru-RU" dirty="0" smtClean="0">
                <a:sym typeface="Wingdings" pitchFamily="2" charset="2"/>
              </a:rPr>
              <a:t>Дополнительные каталоги библиотек (</a:t>
            </a:r>
            <a:r>
              <a:rPr lang="en-US" dirty="0" smtClean="0"/>
              <a:t>Additional</a:t>
            </a:r>
            <a:r>
              <a:rPr lang="ru-RU" dirty="0" smtClean="0"/>
              <a:t> </a:t>
            </a:r>
            <a:r>
              <a:rPr lang="en-US" dirty="0" smtClean="0"/>
              <a:t>Library Directories</a:t>
            </a:r>
            <a:r>
              <a:rPr lang="ru-RU" dirty="0" smtClean="0"/>
              <a:t>)</a:t>
            </a:r>
          </a:p>
          <a:p>
            <a:pPr lvl="2"/>
            <a:r>
              <a:rPr lang="ru-RU" dirty="0"/>
              <a:t>Тут ищем путь </a:t>
            </a:r>
            <a:r>
              <a:rPr lang="ru-RU" dirty="0" smtClean="0"/>
              <a:t>к папке </a:t>
            </a:r>
            <a:r>
              <a:rPr lang="en-US" dirty="0"/>
              <a:t>…\</a:t>
            </a:r>
            <a:r>
              <a:rPr lang="en-US" dirty="0" smtClean="0"/>
              <a:t>Lib\x86</a:t>
            </a:r>
            <a:r>
              <a:rPr lang="ru-RU" dirty="0" smtClean="0"/>
              <a:t> или </a:t>
            </a:r>
            <a:r>
              <a:rPr lang="en-US" dirty="0"/>
              <a:t>…\</a:t>
            </a:r>
            <a:r>
              <a:rPr lang="en-US" dirty="0" smtClean="0"/>
              <a:t>Lib\x</a:t>
            </a:r>
            <a:r>
              <a:rPr lang="ru-RU" dirty="0" smtClean="0"/>
              <a:t>64 (смотря что выбрали в </a:t>
            </a:r>
            <a:r>
              <a:rPr lang="en-US" dirty="0" smtClean="0"/>
              <a:t>include, </a:t>
            </a:r>
            <a:r>
              <a:rPr lang="ru-RU" dirty="0" smtClean="0"/>
              <a:t>слайд 8)</a:t>
            </a:r>
          </a:p>
          <a:p>
            <a:r>
              <a:rPr lang="ru-RU" dirty="0" smtClean="0"/>
              <a:t>Сохраняем.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29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pic>
        <p:nvPicPr>
          <p:cNvPr id="13314" name="Picture 2" descr="C:\Users\mozhzhuhin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70588" cy="511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5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ru-RU" dirty="0" smtClean="0"/>
              <a:t>Теперь прописываем </a:t>
            </a:r>
            <a:r>
              <a:rPr lang="en-US" dirty="0" smtClean="0"/>
              <a:t>msmpi.lib</a:t>
            </a:r>
            <a:endParaRPr lang="ru-RU" dirty="0"/>
          </a:p>
          <a:p>
            <a:pPr lvl="1"/>
            <a:r>
              <a:rPr lang="ru-RU" dirty="0"/>
              <a:t>Компоновщик</a:t>
            </a:r>
            <a:r>
              <a:rPr lang="en-US" dirty="0"/>
              <a:t> (Linker)</a:t>
            </a:r>
            <a:r>
              <a:rPr lang="ru-RU" dirty="0"/>
              <a:t> </a:t>
            </a:r>
            <a:r>
              <a:rPr lang="ru-RU" dirty="0">
                <a:sym typeface="Wingdings" pitchFamily="2" charset="2"/>
              </a:rPr>
              <a:t></a:t>
            </a:r>
            <a:r>
              <a:rPr lang="ru-RU" dirty="0"/>
              <a:t> </a:t>
            </a:r>
            <a:r>
              <a:rPr lang="ru-RU" dirty="0" smtClean="0"/>
              <a:t>Все параметры</a:t>
            </a:r>
            <a:r>
              <a:rPr lang="en-US" dirty="0" smtClean="0"/>
              <a:t> (</a:t>
            </a:r>
            <a:r>
              <a:rPr lang="en-US" dirty="0"/>
              <a:t>All Options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ru-RU" dirty="0">
                <a:sym typeface="Wingdings" pitchFamily="2" charset="2"/>
              </a:rPr>
              <a:t>Дополнительные </a:t>
            </a:r>
            <a:r>
              <a:rPr lang="ru-RU" dirty="0" smtClean="0">
                <a:sym typeface="Wingdings" pitchFamily="2" charset="2"/>
              </a:rPr>
              <a:t>зависимости (</a:t>
            </a:r>
            <a:r>
              <a:rPr lang="en-US" dirty="0"/>
              <a:t>Additional Dependences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Сохраняем </a:t>
            </a:r>
          </a:p>
          <a:p>
            <a:pPr lvl="2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11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pic>
        <p:nvPicPr>
          <p:cNvPr id="15362" name="Picture 2" descr="C:\Users\mozhzhuhina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49028"/>
            <a:ext cx="686005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5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Собираем</a:t>
            </a:r>
            <a:r>
              <a:rPr lang="en-US" dirty="0" smtClean="0"/>
              <a:t>/</a:t>
            </a:r>
            <a:r>
              <a:rPr lang="ru-RU" dirty="0" smtClean="0"/>
              <a:t>отлаживаем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Тут все как с обычным проектом: Сборка (</a:t>
            </a:r>
            <a:r>
              <a:rPr lang="en-US" dirty="0" smtClean="0"/>
              <a:t>Build</a:t>
            </a:r>
            <a:r>
              <a:rPr lang="ru-RU" dirty="0" smtClean="0"/>
              <a:t>)</a:t>
            </a:r>
            <a:r>
              <a:rPr lang="ru-RU" dirty="0" smtClean="0">
                <a:sym typeface="Wingdings" pitchFamily="2" charset="2"/>
              </a:rPr>
              <a:t>Собрать решение (</a:t>
            </a:r>
            <a:r>
              <a:rPr lang="en-US" dirty="0"/>
              <a:t>Build </a:t>
            </a:r>
            <a:r>
              <a:rPr lang="en-US" dirty="0" smtClean="0"/>
              <a:t>Solution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ВАЖНО: Отладка просто так с проектами </a:t>
            </a:r>
            <a:r>
              <a:rPr lang="en-US" dirty="0" smtClean="0"/>
              <a:t>MPI </a:t>
            </a:r>
            <a:r>
              <a:rPr lang="ru-RU" dirty="0" smtClean="0"/>
              <a:t>НЕ РАБОТАЕТ. У Вас программа просто запуститься в 1 процесс.</a:t>
            </a:r>
          </a:p>
          <a:p>
            <a:r>
              <a:rPr lang="ru-RU" dirty="0" smtClean="0"/>
              <a:t>Чтобы отладить программу выставляем в программе </a:t>
            </a:r>
            <a:r>
              <a:rPr lang="en-US" dirty="0" err="1" smtClean="0"/>
              <a:t>printf</a:t>
            </a:r>
            <a:r>
              <a:rPr lang="ru-RU" dirty="0" smtClean="0"/>
              <a:t>. Соответственно, если программа не вывела его, значит ошибка раньше, переносим или ставим еще один выше.</a:t>
            </a:r>
            <a:endParaRPr lang="en-US" dirty="0" smtClean="0"/>
          </a:p>
          <a:p>
            <a:pPr lvl="1"/>
            <a:r>
              <a:rPr lang="ru-RU" dirty="0" smtClean="0"/>
              <a:t>На </a:t>
            </a:r>
            <a:r>
              <a:rPr lang="ru-RU" dirty="0" err="1" smtClean="0"/>
              <a:t>оф.сайте</a:t>
            </a:r>
            <a:r>
              <a:rPr lang="ru-RU" dirty="0" smtClean="0"/>
              <a:t> (слайд 2) есть ПО для отладки, но я им не пользовалась, поэтому подсказать вряд ли смогу.</a:t>
            </a:r>
          </a:p>
        </p:txBody>
      </p:sp>
    </p:spTree>
    <p:extLst>
      <p:ext uri="{BB962C8B-B14F-4D97-AF65-F5344CB8AC3E}">
        <p14:creationId xmlns:p14="http://schemas.microsoft.com/office/powerpoint/2010/main" val="96448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программы. Вариант 1 (Терминал)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Во время сборки проекта в Вывод (</a:t>
            </a:r>
            <a:r>
              <a:rPr lang="en-US" dirty="0" smtClean="0"/>
              <a:t>Output</a:t>
            </a:r>
            <a:r>
              <a:rPr lang="ru-RU" dirty="0" smtClean="0"/>
              <a:t>) внизу пишется информация по сборке файлов проекта. Нам нужен </a:t>
            </a:r>
            <a:r>
              <a:rPr lang="en-US" dirty="0" smtClean="0"/>
              <a:t>*.</a:t>
            </a:r>
            <a:r>
              <a:rPr lang="en-US" dirty="0" err="1" smtClean="0"/>
              <a:t>vcxproj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Копируем путь </a:t>
            </a:r>
            <a:r>
              <a:rPr lang="ru-RU" dirty="0"/>
              <a:t>к файлу </a:t>
            </a:r>
            <a:r>
              <a:rPr lang="en-US" dirty="0"/>
              <a:t>*.exe</a:t>
            </a:r>
            <a:r>
              <a:rPr lang="ru-RU" dirty="0" smtClean="0"/>
              <a:t> рядом с ним: </a:t>
            </a:r>
          </a:p>
          <a:p>
            <a:pPr lvl="1"/>
            <a:r>
              <a:rPr lang="ru-RU" dirty="0" smtClean="0"/>
              <a:t>…</a:t>
            </a:r>
            <a:r>
              <a:rPr lang="en-US" dirty="0" smtClean="0"/>
              <a:t>\Project1.exe</a:t>
            </a:r>
          </a:p>
          <a:p>
            <a:r>
              <a:rPr lang="ru-RU" dirty="0" smtClean="0"/>
              <a:t>Вызываем командную строку</a:t>
            </a:r>
          </a:p>
          <a:p>
            <a:pPr lvl="1"/>
            <a:r>
              <a:rPr lang="en-US" dirty="0"/>
              <a:t>cd </a:t>
            </a:r>
            <a:r>
              <a:rPr lang="ru-RU" dirty="0" err="1" smtClean="0"/>
              <a:t>скопированный_путь_к</a:t>
            </a:r>
            <a:r>
              <a:rPr lang="ru-RU" dirty="0" smtClean="0"/>
              <a:t>_</a:t>
            </a:r>
            <a:r>
              <a:rPr lang="en-US" dirty="0" smtClean="0"/>
              <a:t>*.exe</a:t>
            </a:r>
            <a:endParaRPr lang="ru-RU" dirty="0" smtClean="0"/>
          </a:p>
          <a:p>
            <a:r>
              <a:rPr lang="ru-RU" dirty="0" smtClean="0"/>
              <a:t>Запускаем проект из этой папки командой в терминале:</a:t>
            </a:r>
          </a:p>
          <a:p>
            <a:pPr lvl="1"/>
            <a:r>
              <a:rPr lang="en-US" dirty="0" err="1"/>
              <a:t>mpiexec</a:t>
            </a:r>
            <a:r>
              <a:rPr lang="en-US" dirty="0"/>
              <a:t> -n 4 </a:t>
            </a:r>
            <a:r>
              <a:rPr lang="en-US" dirty="0" smtClean="0"/>
              <a:t>Project1.exe</a:t>
            </a:r>
            <a:endParaRPr lang="ru-RU" dirty="0" smtClean="0"/>
          </a:p>
          <a:p>
            <a:r>
              <a:rPr lang="ru-RU" dirty="0" smtClean="0"/>
              <a:t>В этой строке после </a:t>
            </a:r>
            <a:r>
              <a:rPr lang="en-US" dirty="0" smtClean="0"/>
              <a:t>–n</a:t>
            </a:r>
            <a:r>
              <a:rPr lang="ru-RU" dirty="0" smtClean="0"/>
              <a:t> идет количество создаваемых процессов и только потом, при необходимости, другие аргументы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6386" name="Picture 2" descr="C:\Users\mozhzhuhina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12068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70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программы. Вариант </a:t>
            </a:r>
            <a:r>
              <a:rPr lang="ru-RU" dirty="0" smtClean="0"/>
              <a:t>2 (Средства)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Можно настроить автоматический запуск из среды, но тогда дополнительные аргументы либо делаются стабильными в программе, либо запрашиваются через консоль до разделения на процессы, либо меняются в ручном режиме в Средствах (</a:t>
            </a:r>
            <a:r>
              <a:rPr lang="en-US" dirty="0" smtClean="0"/>
              <a:t>Tools</a:t>
            </a:r>
            <a:r>
              <a:rPr lang="ru-RU" dirty="0" smtClean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84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программы. Вариант 2 (Средства)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Средства </a:t>
            </a:r>
            <a:r>
              <a:rPr lang="en-US" dirty="0" smtClean="0"/>
              <a:t>(Tools) </a:t>
            </a:r>
            <a:r>
              <a:rPr lang="ru-RU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ru-RU" dirty="0" smtClean="0"/>
              <a:t>Внешние инструменты </a:t>
            </a:r>
            <a:r>
              <a:rPr lang="en-US" dirty="0" smtClean="0"/>
              <a:t>(External Tools)</a:t>
            </a:r>
            <a:endParaRPr lang="ru-RU" dirty="0"/>
          </a:p>
          <a:p>
            <a:r>
              <a:rPr lang="ru-RU" dirty="0" smtClean="0"/>
              <a:t>Заполняем (пример на 4 процесса без доп. аргументов):</a:t>
            </a:r>
          </a:p>
          <a:p>
            <a:pPr lvl="1"/>
            <a:r>
              <a:rPr lang="en-US" dirty="0" smtClean="0"/>
              <a:t>MS MPI_4</a:t>
            </a:r>
          </a:p>
          <a:p>
            <a:pPr lvl="1"/>
            <a:r>
              <a:rPr lang="ru-RU" dirty="0"/>
              <a:t>путь к </a:t>
            </a:r>
            <a:r>
              <a:rPr lang="en-US" dirty="0" smtClean="0"/>
              <a:t>mpiexec.exe </a:t>
            </a:r>
            <a:r>
              <a:rPr lang="ru-RU" dirty="0" smtClean="0"/>
              <a:t>в папке </a:t>
            </a:r>
            <a:r>
              <a:rPr lang="en-US" dirty="0" smtClean="0"/>
              <a:t>…\</a:t>
            </a:r>
            <a:r>
              <a:rPr lang="en-US" dirty="0"/>
              <a:t>Microsoft </a:t>
            </a:r>
            <a:r>
              <a:rPr lang="en-US" dirty="0" smtClean="0"/>
              <a:t>MPI\Bin (</a:t>
            </a:r>
            <a:r>
              <a:rPr lang="ru-RU" dirty="0" smtClean="0"/>
              <a:t>слайд </a:t>
            </a:r>
            <a:r>
              <a:rPr lang="en-US" dirty="0" smtClean="0"/>
              <a:t>3)</a:t>
            </a:r>
            <a:endParaRPr lang="ru-RU" dirty="0" smtClean="0"/>
          </a:p>
          <a:p>
            <a:pPr lvl="1"/>
            <a:r>
              <a:rPr lang="en-US" dirty="0"/>
              <a:t>-n 4 $(TargetName).</a:t>
            </a:r>
            <a:r>
              <a:rPr lang="en-US" dirty="0" smtClean="0"/>
              <a:t>exe</a:t>
            </a:r>
            <a:endParaRPr lang="ru-RU" dirty="0" smtClean="0"/>
          </a:p>
          <a:p>
            <a:pPr lvl="1"/>
            <a:r>
              <a:rPr lang="en-US" dirty="0"/>
              <a:t>$(</a:t>
            </a:r>
            <a:r>
              <a:rPr lang="en-US" dirty="0" err="1"/>
              <a:t>BinDir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без галочки «Закрыть при выходе»</a:t>
            </a:r>
            <a:endParaRPr lang="ru-RU" dirty="0"/>
          </a:p>
        </p:txBody>
      </p:sp>
      <p:pic>
        <p:nvPicPr>
          <p:cNvPr id="6147" name="Picture 3" descr="C:\Users\mozhzhuhina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39624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4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программы. Вариант 2 (Средства)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ru-RU" dirty="0" smtClean="0"/>
              <a:t>Затем через выбор</a:t>
            </a:r>
            <a:r>
              <a:rPr lang="ru-RU" dirty="0"/>
              <a:t> Средства </a:t>
            </a:r>
            <a:r>
              <a:rPr lang="en-US" dirty="0"/>
              <a:t>(Tools) </a:t>
            </a:r>
            <a:r>
              <a:rPr lang="ru-RU" dirty="0" smtClean="0">
                <a:sym typeface="Wingdings" pitchFamily="2" charset="2"/>
              </a:rPr>
              <a:t></a:t>
            </a:r>
            <a:r>
              <a:rPr lang="en-US" dirty="0"/>
              <a:t>MS </a:t>
            </a:r>
            <a:r>
              <a:rPr lang="en-US" dirty="0" smtClean="0"/>
              <a:t>MPI_4</a:t>
            </a:r>
            <a:r>
              <a:rPr lang="ru-RU" dirty="0" smtClean="0"/>
              <a:t> запускаем программу на 4 процессах</a:t>
            </a: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ru-RU" dirty="0" smtClean="0"/>
              <a:t>Все параметры можно отредактировать в том же окне Средства </a:t>
            </a:r>
            <a:r>
              <a:rPr lang="en-US" dirty="0"/>
              <a:t>(Tools) </a:t>
            </a:r>
            <a:r>
              <a:rPr lang="ru-RU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ru-RU" dirty="0"/>
              <a:t>Внешние инструменты </a:t>
            </a:r>
            <a:r>
              <a:rPr lang="en-US" dirty="0"/>
              <a:t>(External Tools</a:t>
            </a:r>
            <a:r>
              <a:rPr lang="en-US" dirty="0" smtClean="0"/>
              <a:t>)</a:t>
            </a:r>
            <a:r>
              <a:rPr lang="ru-RU" dirty="0" smtClean="0"/>
              <a:t> при выборе </a:t>
            </a:r>
            <a:r>
              <a:rPr lang="en-US" dirty="0" smtClean="0"/>
              <a:t>MS MPI_4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25" y="2493515"/>
            <a:ext cx="5419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6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Ниже собраны указания к выполнению по вариантам каких-то </a:t>
            </a:r>
            <a:r>
              <a:rPr lang="ru-RU" b="1" dirty="0" smtClean="0"/>
              <a:t>специфических</a:t>
            </a:r>
            <a:r>
              <a:rPr lang="ru-RU" dirty="0" smtClean="0"/>
              <a:t> заданий (если по вариантам) или общие указания к </a:t>
            </a:r>
            <a:r>
              <a:rPr lang="ru-RU" dirty="0" err="1" smtClean="0"/>
              <a:t>лабам</a:t>
            </a:r>
            <a:r>
              <a:rPr lang="ru-RU" dirty="0" smtClean="0"/>
              <a:t> совсем внизу. </a:t>
            </a:r>
          </a:p>
          <a:p>
            <a:r>
              <a:rPr lang="ru-RU" dirty="0" smtClean="0"/>
              <a:t>Тут ответы на самые частые вопросы.</a:t>
            </a:r>
          </a:p>
          <a:p>
            <a:r>
              <a:rPr lang="ru-RU" dirty="0" smtClean="0"/>
              <a:t>В первую очередь, если что-то непонятно, ищем ответы тут. </a:t>
            </a:r>
          </a:p>
        </p:txBody>
      </p:sp>
    </p:spTree>
    <p:extLst>
      <p:ext uri="{BB962C8B-B14F-4D97-AF65-F5344CB8AC3E}">
        <p14:creationId xmlns:p14="http://schemas.microsoft.com/office/powerpoint/2010/main" val="1169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Актуальную версию MPI </a:t>
            </a:r>
            <a:r>
              <a:rPr lang="ru-RU" dirty="0" smtClean="0"/>
              <a:t>качаем тут: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://docs.microsoft.com/ru-ru/message-passing-interface/microsoft-mpi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57531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6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1-3 </a:t>
            </a:r>
            <a:r>
              <a:rPr lang="ru-RU" dirty="0" err="1" smtClean="0"/>
              <a:t>лабам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Сообщением лучше делать </a:t>
            </a:r>
            <a:r>
              <a:rPr lang="en-US" dirty="0" err="1" smtClean="0"/>
              <a:t>int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течение операций обмена сообщениями, чтобы было лучше видно, либо прибавляем 1, либо прибавляем </a:t>
            </a:r>
            <a:r>
              <a:rPr lang="en-US" dirty="0" smtClean="0"/>
              <a:t>rank </a:t>
            </a:r>
            <a:r>
              <a:rPr lang="ru-RU" dirty="0" smtClean="0"/>
              <a:t>процесса к сообщению перед отправкой, </a:t>
            </a:r>
            <a:r>
              <a:rPr lang="ru-RU" b="1" dirty="0" smtClean="0"/>
              <a:t>т.е. меняем его</a:t>
            </a:r>
            <a:r>
              <a:rPr lang="ru-RU" dirty="0" smtClean="0"/>
              <a:t>. Так как работа с процессами нестабильна, даже через </a:t>
            </a:r>
            <a:r>
              <a:rPr lang="en-US" dirty="0" err="1" smtClean="0"/>
              <a:t>printf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забываем про количество повторов: </a:t>
            </a:r>
            <a:r>
              <a:rPr lang="en-US" dirty="0" smtClean="0"/>
              <a:t>M </a:t>
            </a:r>
            <a:r>
              <a:rPr lang="ru-RU" dirty="0" smtClean="0"/>
              <a:t>раз или до какого-то события.</a:t>
            </a:r>
          </a:p>
          <a:p>
            <a:r>
              <a:rPr lang="en-US" dirty="0" err="1" smtClean="0"/>
              <a:t>MPI_Send</a:t>
            </a:r>
            <a:r>
              <a:rPr lang="en-US" dirty="0" smtClean="0"/>
              <a:t> – </a:t>
            </a:r>
            <a:r>
              <a:rPr lang="ru-RU" dirty="0" smtClean="0"/>
              <a:t>блокирующая операция, т.е. если никто не принял посланное сообщение, она вешает процесс. </a:t>
            </a:r>
            <a:r>
              <a:rPr lang="ru-RU" dirty="0"/>
              <a:t>Остальные операции тут: </a:t>
            </a:r>
            <a:r>
              <a:rPr lang="ru-RU" dirty="0" smtClean="0"/>
              <a:t>«Разница </a:t>
            </a:r>
            <a:r>
              <a:rPr lang="ru-RU" dirty="0"/>
              <a:t>между режимами MPI </a:t>
            </a:r>
            <a:r>
              <a:rPr lang="ru-RU" dirty="0" err="1" smtClean="0"/>
              <a:t>send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4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1-3 </a:t>
            </a:r>
            <a:r>
              <a:rPr lang="ru-RU" dirty="0" err="1" smtClean="0"/>
              <a:t>лабам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Можно реализовать свои операции для сбора данных (2 </a:t>
            </a:r>
            <a:r>
              <a:rPr lang="ru-RU" dirty="0" err="1" smtClean="0"/>
              <a:t>лаба</a:t>
            </a:r>
            <a:r>
              <a:rPr lang="ru-RU" dirty="0" smtClean="0"/>
              <a:t>, широковещательные операции) </a:t>
            </a:r>
            <a:r>
              <a:rPr lang="ru-RU" dirty="0" err="1" smtClean="0"/>
              <a:t>типо</a:t>
            </a:r>
            <a:r>
              <a:rPr lang="ru-RU" dirty="0" smtClean="0"/>
              <a:t> </a:t>
            </a:r>
            <a:r>
              <a:rPr lang="en-US" dirty="0" smtClean="0"/>
              <a:t>MPI_MAX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забываем, что после начала части с </a:t>
            </a:r>
            <a:r>
              <a:rPr lang="en-US" dirty="0" smtClean="0"/>
              <a:t>MPI</a:t>
            </a:r>
            <a:r>
              <a:rPr lang="ru-RU" dirty="0" smtClean="0"/>
              <a:t> все переменные перестают быть едиными, т.к. память у процессов </a:t>
            </a:r>
            <a:r>
              <a:rPr lang="ru-RU" b="1" dirty="0" smtClean="0"/>
              <a:t>НЕ общая. </a:t>
            </a:r>
            <a:r>
              <a:rPr lang="ru-RU" dirty="0" smtClean="0"/>
              <a:t>Соответственно, если что-то изменяется и это нужно в других процессах, надо им сообщать об изменениях.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43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 забываем, что тут у всех разные типы, которые нужно создать.</a:t>
            </a:r>
          </a:p>
          <a:p>
            <a:r>
              <a:rPr lang="ru-RU" dirty="0" smtClean="0"/>
              <a:t>Краткая справка по типам и прочему для 4 </a:t>
            </a:r>
            <a:r>
              <a:rPr lang="ru-RU" dirty="0" err="1" smtClean="0"/>
              <a:t>лабы</a:t>
            </a:r>
            <a:r>
              <a:rPr lang="ru-RU" dirty="0"/>
              <a:t>: </a:t>
            </a:r>
            <a:r>
              <a:rPr lang="ru-RU" dirty="0" smtClean="0"/>
              <a:t>«Объяснение </a:t>
            </a:r>
            <a:r>
              <a:rPr lang="ru-RU" dirty="0"/>
              <a:t>типов и </a:t>
            </a:r>
            <a:r>
              <a:rPr lang="ru-RU" dirty="0" err="1"/>
              <a:t>MPI_Aint</a:t>
            </a:r>
            <a:r>
              <a:rPr lang="ru-RU" dirty="0"/>
              <a:t>  4 </a:t>
            </a:r>
            <a:r>
              <a:rPr lang="ru-RU" dirty="0" err="1" smtClean="0"/>
              <a:t>лаба</a:t>
            </a:r>
            <a:r>
              <a:rPr lang="ru-RU" dirty="0" smtClean="0"/>
              <a:t>.</a:t>
            </a:r>
            <a:r>
              <a:rPr lang="en-US" dirty="0" err="1" smtClean="0"/>
              <a:t>docx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66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75236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Тут работа с группами и коммуникаторами.</a:t>
            </a:r>
          </a:p>
          <a:p>
            <a:r>
              <a:rPr lang="ru-RU" dirty="0" smtClean="0"/>
              <a:t>Обычно советую делать группы через бинарное дерево парами. Пример такого разбиения (группы отмечены пунктирами, каждая группа разного цвета)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23" y="1007715"/>
            <a:ext cx="46577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1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Комплексная матрица:</a:t>
            </a:r>
          </a:p>
          <a:p>
            <a:endParaRPr lang="ru-RU" dirty="0"/>
          </a:p>
          <a:p>
            <a:r>
              <a:rPr lang="ru-RU" dirty="0" smtClean="0"/>
              <a:t>Тут можно уже без кольца, просто генерируем </a:t>
            </a:r>
            <a:r>
              <a:rPr lang="en-US" dirty="0" smtClean="0"/>
              <a:t>A </a:t>
            </a:r>
            <a:r>
              <a:rPr lang="ru-RU" dirty="0" smtClean="0"/>
              <a:t>матриц, смотрим, сколько у нас процессов, раздаем им по 2 (если получается, если нет – думаем, как поступаем), дальше собираем ответы в центральный, раздаем по 2 снова. </a:t>
            </a:r>
            <a:r>
              <a:rPr lang="ru-RU" b="1" dirty="0" smtClean="0"/>
              <a:t>Это один из вариантов реализации. У Вас могут быть другие. </a:t>
            </a:r>
          </a:p>
          <a:p>
            <a:r>
              <a:rPr lang="ru-RU" b="1" dirty="0" smtClean="0"/>
              <a:t>Главное, чтобы матриц можно было создавать разное количество и процессов тоже можно было создавать разное количество. И эти два числа не зависели друг от друга.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33051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64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Сообщение именно </a:t>
            </a:r>
            <a:r>
              <a:rPr lang="ru-RU" b="1" dirty="0" err="1" smtClean="0"/>
              <a:t>рандомим</a:t>
            </a:r>
            <a:r>
              <a:rPr lang="ru-RU" b="1" dirty="0" smtClean="0"/>
              <a:t>, а не задаем сами.</a:t>
            </a:r>
          </a:p>
          <a:p>
            <a:r>
              <a:rPr lang="ru-RU" dirty="0" smtClean="0"/>
              <a:t>Не забываем, что </a:t>
            </a:r>
            <a:r>
              <a:rPr lang="en-US" dirty="0" err="1" smtClean="0"/>
              <a:t>MPI_Send</a:t>
            </a:r>
            <a:r>
              <a:rPr lang="ru-RU" dirty="0" smtClean="0"/>
              <a:t> – блокирующая функция, т.е. если она не может отправить сообщение адресату, процесс зависает. Потому и программа не завершается. Т.е. нужно </a:t>
            </a:r>
            <a:r>
              <a:rPr lang="ru-RU" dirty="0" err="1" smtClean="0"/>
              <a:t>допринимать</a:t>
            </a:r>
            <a:r>
              <a:rPr lang="ru-RU" dirty="0" smtClean="0"/>
              <a:t> сообщения, даже если счетчик увеличивать уже не надо.</a:t>
            </a:r>
          </a:p>
          <a:p>
            <a:r>
              <a:rPr lang="ru-RU" dirty="0" smtClean="0"/>
              <a:t>По поводу бесконечности: делаем флаг для отлова сообщения -1. По </a:t>
            </a:r>
            <a:r>
              <a:rPr lang="en-US" dirty="0" smtClean="0"/>
              <a:t>while </a:t>
            </a:r>
            <a:r>
              <a:rPr lang="ru-RU" dirty="0" smtClean="0"/>
              <a:t>ставим сверху всего кода. В центральный процесс пихаем прием сообщений через </a:t>
            </a:r>
            <a:r>
              <a:rPr lang="en-US" dirty="0" smtClean="0"/>
              <a:t>for</a:t>
            </a:r>
            <a:r>
              <a:rPr lang="ru-RU" dirty="0" smtClean="0"/>
              <a:t> по всем остальным процессам. Внутри него ловим -1 и инвертируем флаг или прибавляем счетчик. Не забываем, что после приема сообщений </a:t>
            </a:r>
            <a:r>
              <a:rPr lang="en-US" dirty="0" smtClean="0"/>
              <a:t>for</a:t>
            </a:r>
            <a:r>
              <a:rPr lang="ru-RU" dirty="0" smtClean="0"/>
              <a:t>, нужно остальным процессам сообщить, какой сейчас флаг, т.е. оправлять им еще сообщения или нет. Зачем? </a:t>
            </a:r>
            <a:r>
              <a:rPr lang="ru-RU" b="1" dirty="0" smtClean="0"/>
              <a:t>Потому что флаг не будет общей переменной. Память у Вас раздельная. </a:t>
            </a:r>
            <a:r>
              <a:rPr lang="ru-RU" dirty="0" smtClean="0"/>
              <a:t>Соответствующие обратные операции делаем в остальных процессах.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0061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 широковещательными тут проще всего так: из центрального стягиваем все сообщения, по </a:t>
            </a:r>
            <a:r>
              <a:rPr lang="en-US" dirty="0" smtClean="0"/>
              <a:t>MIN</a:t>
            </a:r>
            <a:r>
              <a:rPr lang="ru-RU" dirty="0" smtClean="0"/>
              <a:t> операции. Если нашли -1, то просто завершаемся, если нет, то прибавляем в счетчик число процессов, от которых сообщение.</a:t>
            </a:r>
          </a:p>
          <a:p>
            <a:r>
              <a:rPr lang="ru-RU" dirty="0" smtClean="0"/>
              <a:t>Для тех, кто не хочет доп. заданий после легкого варианта: реализуем свой собственный оператор (вместо </a:t>
            </a:r>
            <a:r>
              <a:rPr lang="en-US" dirty="0" smtClean="0"/>
              <a:t>MPI_MIN)</a:t>
            </a:r>
            <a:r>
              <a:rPr lang="ru-RU" dirty="0" smtClean="0"/>
              <a:t>, который будет отлавливать -1 внутри</a:t>
            </a:r>
            <a:r>
              <a:rPr lang="en-US" dirty="0" smtClean="0"/>
              <a:t> </a:t>
            </a:r>
            <a:r>
              <a:rPr lang="ru-RU" dirty="0" smtClean="0"/>
              <a:t>пакета сообщений и четко считать все остальные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180061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Тут еще проще </a:t>
            </a:r>
            <a:r>
              <a:rPr lang="en-US" dirty="0" smtClean="0"/>
              <a:t>–</a:t>
            </a:r>
            <a:r>
              <a:rPr lang="ru-RU" dirty="0" smtClean="0"/>
              <a:t> собираем сообщения в центральном (они все будут в векторе), проходим по вектору, считаем, пока не найдем -1.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61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Длинное целое. Пример: </a:t>
            </a:r>
            <a:r>
              <a:rPr lang="ru-RU" b="1" dirty="0" smtClean="0"/>
              <a:t>8763593847438763498578641685865745867978980</a:t>
            </a:r>
            <a:endParaRPr lang="ru-RU" b="1" dirty="0"/>
          </a:p>
          <a:p>
            <a:r>
              <a:rPr lang="ru-RU" dirty="0"/>
              <a:t>Тут можно уже без </a:t>
            </a:r>
            <a:r>
              <a:rPr lang="ru-RU" dirty="0" smtClean="0"/>
              <a:t>звезды, но она тут вполне смотрится: генерируем </a:t>
            </a:r>
            <a:r>
              <a:rPr lang="en-US" dirty="0"/>
              <a:t>A </a:t>
            </a:r>
            <a:r>
              <a:rPr lang="ru-RU" dirty="0" smtClean="0"/>
              <a:t>чисел, </a:t>
            </a:r>
            <a:r>
              <a:rPr lang="ru-RU" dirty="0"/>
              <a:t>смотрим, сколько у нас </a:t>
            </a:r>
            <a:r>
              <a:rPr lang="ru-RU" dirty="0" smtClean="0"/>
              <a:t>процессов, </a:t>
            </a:r>
            <a:r>
              <a:rPr lang="ru-RU" dirty="0"/>
              <a:t>раздаем </a:t>
            </a:r>
            <a:r>
              <a:rPr lang="ru-RU" dirty="0" smtClean="0"/>
              <a:t>им из центрального </a:t>
            </a:r>
            <a:r>
              <a:rPr lang="ru-RU" dirty="0"/>
              <a:t>по 2 (если получается, если нет – думаем, как поступаем), дальше собираем ответы в центральный, раздаем по </a:t>
            </a:r>
            <a:r>
              <a:rPr lang="ru-RU" dirty="0" smtClean="0"/>
              <a:t>2 снова. </a:t>
            </a:r>
            <a:r>
              <a:rPr lang="ru-RU" b="1" dirty="0"/>
              <a:t>Это один из вариантов реализации. У Вас могут быть другие. </a:t>
            </a:r>
          </a:p>
          <a:p>
            <a:r>
              <a:rPr lang="ru-RU" b="1" dirty="0" smtClean="0"/>
              <a:t>Главное, чтобы числа можно было создавать БОЛЬШИЕ и разное количество и процессов тоже можно было создавать разное количество. И количество чисел от количества процессов  не зависело.</a:t>
            </a:r>
          </a:p>
        </p:txBody>
      </p:sp>
    </p:spTree>
    <p:extLst>
      <p:ext uri="{BB962C8B-B14F-4D97-AF65-F5344CB8AC3E}">
        <p14:creationId xmlns:p14="http://schemas.microsoft.com/office/powerpoint/2010/main" val="188166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dirty="0" err="1" smtClean="0"/>
              <a:t>лаба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Полином:</a:t>
            </a:r>
          </a:p>
          <a:p>
            <a:r>
              <a:rPr lang="ru-RU" dirty="0" smtClean="0"/>
              <a:t>Тут можно уже без счетчика. Генерируем </a:t>
            </a:r>
            <a:r>
              <a:rPr lang="en-US" dirty="0"/>
              <a:t>A </a:t>
            </a:r>
            <a:r>
              <a:rPr lang="ru-RU" dirty="0" smtClean="0"/>
              <a:t>полиномов, </a:t>
            </a:r>
            <a:r>
              <a:rPr lang="ru-RU" dirty="0"/>
              <a:t>смотрим, сколько у нас </a:t>
            </a:r>
            <a:r>
              <a:rPr lang="ru-RU" dirty="0" smtClean="0"/>
              <a:t>процессов, </a:t>
            </a:r>
            <a:r>
              <a:rPr lang="ru-RU" dirty="0"/>
              <a:t>раздаем им из центрального по 2 (если получается, если нет – думаем, как поступаем), дальше собираем ответы в центральный, раздаем по </a:t>
            </a:r>
            <a:r>
              <a:rPr lang="ru-RU" dirty="0" smtClean="0"/>
              <a:t>2 снова. </a:t>
            </a:r>
            <a:r>
              <a:rPr lang="ru-RU" b="1" dirty="0"/>
              <a:t>Это один из вариантов реализации. У Вас могут быть другие. </a:t>
            </a:r>
          </a:p>
          <a:p>
            <a:r>
              <a:rPr lang="ru-RU" b="1" dirty="0"/>
              <a:t>Главное, чтобы </a:t>
            </a:r>
            <a:r>
              <a:rPr lang="ru-RU" b="1" dirty="0" smtClean="0"/>
              <a:t>полиномов можно </a:t>
            </a:r>
            <a:r>
              <a:rPr lang="ru-RU" b="1" dirty="0"/>
              <a:t>было создавать </a:t>
            </a:r>
            <a:r>
              <a:rPr lang="ru-RU" b="1" dirty="0" smtClean="0"/>
              <a:t>разное </a:t>
            </a:r>
            <a:r>
              <a:rPr lang="ru-RU" b="1" dirty="0"/>
              <a:t>количество и процессов тоже можно было создавать разное количество. И </a:t>
            </a:r>
            <a:r>
              <a:rPr lang="ru-RU" b="1" dirty="0" smtClean="0"/>
              <a:t>количество </a:t>
            </a:r>
            <a:r>
              <a:rPr lang="ru-RU" b="1" dirty="0"/>
              <a:t>чисел от количества процессов  не </a:t>
            </a:r>
            <a:r>
              <a:rPr lang="ru-RU" b="1" dirty="0" smtClean="0"/>
              <a:t>зависело.</a:t>
            </a:r>
            <a:endParaRPr lang="ru-RU" b="1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5330924" cy="40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ru-RU" dirty="0" smtClean="0"/>
              <a:t>Проверяем, что все установилось, как надо:</a:t>
            </a:r>
          </a:p>
          <a:p>
            <a:pPr lvl="1"/>
            <a:r>
              <a:rPr lang="ru-RU" dirty="0"/>
              <a:t>1. </a:t>
            </a:r>
            <a:r>
              <a:rPr lang="ru-RU" dirty="0" smtClean="0"/>
              <a:t>запускаем </a:t>
            </a:r>
            <a:r>
              <a:rPr lang="ru-RU" dirty="0"/>
              <a:t>командную строку от имени администратора</a:t>
            </a:r>
          </a:p>
          <a:p>
            <a:pPr lvl="1"/>
            <a:r>
              <a:rPr lang="ru-RU" dirty="0"/>
              <a:t>2. </a:t>
            </a:r>
            <a:r>
              <a:rPr lang="ru-RU" dirty="0" err="1" smtClean="0"/>
              <a:t>набераем</a:t>
            </a:r>
            <a:r>
              <a:rPr lang="ru-RU" dirty="0" smtClean="0"/>
              <a:t> </a:t>
            </a:r>
            <a:r>
              <a:rPr lang="ru-RU" dirty="0"/>
              <a:t>команду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smtClean="0"/>
              <a:t>MSMPI</a:t>
            </a:r>
            <a:endParaRPr lang="ru-RU" dirty="0"/>
          </a:p>
          <a:p>
            <a:r>
              <a:rPr lang="ru-RU" dirty="0" smtClean="0"/>
              <a:t>В выведенном нужно проверить наличие 3 строк:</a:t>
            </a:r>
          </a:p>
          <a:p>
            <a:pPr lvl="1"/>
            <a:r>
              <a:rPr lang="en-US" dirty="0"/>
              <a:t>…\Microsoft MPI\Bin\</a:t>
            </a:r>
          </a:p>
          <a:p>
            <a:pPr lvl="1"/>
            <a:r>
              <a:rPr lang="en-US" dirty="0" smtClean="0"/>
              <a:t>…\</a:t>
            </a:r>
            <a:r>
              <a:rPr lang="en-US" dirty="0"/>
              <a:t>Microsoft SDKs\MPI\Include\</a:t>
            </a:r>
          </a:p>
          <a:p>
            <a:pPr lvl="1"/>
            <a:r>
              <a:rPr lang="en-US" dirty="0" smtClean="0"/>
              <a:t>…\</a:t>
            </a:r>
            <a:r>
              <a:rPr lang="en-US" dirty="0"/>
              <a:t>Microsoft SDKs\MPI\Lib\x86\ </a:t>
            </a:r>
            <a:r>
              <a:rPr lang="ru-RU" dirty="0"/>
              <a:t>и/или …\</a:t>
            </a:r>
            <a:r>
              <a:rPr lang="en-US" dirty="0"/>
              <a:t>Microsoft SDKs\MPI\Lib\x64\</a:t>
            </a:r>
            <a:endParaRPr lang="ru-RU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06" y="4812202"/>
            <a:ext cx="6185466" cy="182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8114" y="5125829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…\Microsoft MPI\Benchmarks\ </a:t>
            </a:r>
            <a:r>
              <a:rPr lang="ru-RU" dirty="0"/>
              <a:t>может </a:t>
            </a:r>
            <a:r>
              <a:rPr lang="ru-RU" dirty="0" smtClean="0"/>
              <a:t>отсутствовать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первого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Создаем новый проект в </a:t>
            </a:r>
            <a:r>
              <a:rPr lang="en-US" dirty="0" smtClean="0"/>
              <a:t>MS Visual Studio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окне </a:t>
            </a:r>
            <a:r>
              <a:rPr lang="ru-RU" dirty="0" smtClean="0"/>
              <a:t>настроек нового проекта </a:t>
            </a:r>
            <a:r>
              <a:rPr lang="ru-RU" dirty="0" err="1" smtClean="0"/>
              <a:t>выбераем</a:t>
            </a:r>
            <a:r>
              <a:rPr lang="ru-RU" dirty="0" smtClean="0"/>
              <a:t> </a:t>
            </a:r>
            <a:r>
              <a:rPr lang="en-US" dirty="0" err="1"/>
              <a:t>Vusial</a:t>
            </a:r>
            <a:r>
              <a:rPr lang="en-US" dirty="0"/>
              <a:t> C++</a:t>
            </a:r>
            <a:r>
              <a:rPr lang="en-US" dirty="0" smtClean="0"/>
              <a:t>, </a:t>
            </a:r>
            <a:r>
              <a:rPr lang="ru-RU" dirty="0"/>
              <a:t>и</a:t>
            </a:r>
            <a:r>
              <a:rPr lang="ru-RU" dirty="0" smtClean="0"/>
              <a:t> пустой проект (</a:t>
            </a:r>
            <a:r>
              <a:rPr lang="en-US" dirty="0"/>
              <a:t>Empty </a:t>
            </a:r>
            <a:r>
              <a:rPr lang="en-US" dirty="0" smtClean="0"/>
              <a:t>Project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46"/>
          <a:stretch/>
        </p:blipFill>
        <p:spPr bwMode="auto">
          <a:xfrm>
            <a:off x="1113234" y="2065039"/>
            <a:ext cx="6915150" cy="143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4" y="4221088"/>
            <a:ext cx="68961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3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файлах ресурсов </a:t>
            </a:r>
            <a:r>
              <a:rPr lang="en-US" dirty="0" smtClean="0"/>
              <a:t>(</a:t>
            </a:r>
            <a:r>
              <a:rPr lang="en-US" dirty="0"/>
              <a:t>Source </a:t>
            </a:r>
            <a:r>
              <a:rPr lang="en-US" dirty="0" smtClean="0"/>
              <a:t>Files</a:t>
            </a:r>
            <a:r>
              <a:rPr lang="ru-RU" dirty="0" smtClean="0"/>
              <a:t>) создаем новый файл *.</a:t>
            </a:r>
            <a:r>
              <a:rPr lang="en-US" dirty="0" err="1" smtClean="0"/>
              <a:t>cpp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4087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Вводим первый код в созданный файл: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#include &lt;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stdio.h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&gt;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>
                <a:latin typeface="AngsanaUPC" pitchFamily="18" charset="-34"/>
                <a:cs typeface="AngsanaUPC" pitchFamily="18" charset="-34"/>
              </a:rPr>
              <a:t>#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include “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mpi.h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”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using namespace 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std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 main(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 *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argc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, char **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argv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{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numProc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rankProc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MPI_Init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argc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, &amp;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argv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MPI_Comm_rank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(MPI_COMM_WORLD, &amp;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rankProc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MPI_Comm_size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(MPI_COMM_WORLD,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&amp;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numProc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printf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(“Hello MPI from process = %d, total</a:t>
            </a:r>
            <a:r>
              <a:rPr lang="ru-RU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number of processes: %d\n”, </a:t>
            </a:r>
            <a:r>
              <a:rPr lang="en-US" dirty="0" err="1">
                <a:latin typeface="AngsanaUPC" pitchFamily="18" charset="-34"/>
                <a:cs typeface="AngsanaUPC" pitchFamily="18" charset="-34"/>
              </a:rPr>
              <a:t>rankProc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numProc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err="1" smtClean="0">
                <a:latin typeface="AngsanaUPC" pitchFamily="18" charset="-34"/>
                <a:cs typeface="AngsanaUPC" pitchFamily="18" charset="-34"/>
              </a:rPr>
              <a:t>MPI_Finalize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();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}</a:t>
            </a:r>
            <a:endParaRPr lang="ru-RU" dirty="0"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67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Переходим к настройкам проекта: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5816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ru-RU" dirty="0" smtClean="0"/>
              <a:t>Указываем путь к установленным файлам </a:t>
            </a:r>
            <a:r>
              <a:rPr lang="en-US" dirty="0" smtClean="0"/>
              <a:t>MPI (</a:t>
            </a:r>
            <a:r>
              <a:rPr lang="ru-RU" dirty="0" smtClean="0"/>
              <a:t>см.</a:t>
            </a:r>
            <a:r>
              <a:rPr lang="en-US" dirty="0" smtClean="0"/>
              <a:t> </a:t>
            </a:r>
            <a:r>
              <a:rPr lang="ru-RU" dirty="0" smtClean="0"/>
              <a:t>слайд </a:t>
            </a:r>
            <a:r>
              <a:rPr lang="en-US" dirty="0" smtClean="0"/>
              <a:t>3)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C/C</a:t>
            </a:r>
            <a:r>
              <a:rPr lang="ru-RU" dirty="0" smtClean="0"/>
              <a:t>++ </a:t>
            </a:r>
            <a:r>
              <a:rPr lang="ru-RU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ru-RU" dirty="0" smtClean="0"/>
              <a:t>Общие</a:t>
            </a:r>
            <a:r>
              <a:rPr lang="en-US" dirty="0"/>
              <a:t> </a:t>
            </a:r>
            <a:r>
              <a:rPr lang="en-US" dirty="0" smtClean="0"/>
              <a:t>(General)</a:t>
            </a:r>
            <a:r>
              <a:rPr lang="ru-RU" dirty="0"/>
              <a:t> </a:t>
            </a:r>
            <a:r>
              <a:rPr lang="ru-RU" dirty="0" smtClean="0">
                <a:sym typeface="Wingdings" pitchFamily="2" charset="2"/>
              </a:rPr>
              <a:t>Дополнительные каталоги включаемых библиотек (</a:t>
            </a:r>
            <a:r>
              <a:rPr lang="en-US" dirty="0"/>
              <a:t>Additional </a:t>
            </a:r>
            <a:r>
              <a:rPr lang="en-US" dirty="0" smtClean="0"/>
              <a:t>Include</a:t>
            </a:r>
            <a:r>
              <a:rPr lang="ru-RU" dirty="0" smtClean="0"/>
              <a:t> </a:t>
            </a:r>
            <a:r>
              <a:rPr lang="en-US" dirty="0" smtClean="0"/>
              <a:t>Directories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Тут ищем путь к двум папкам:</a:t>
            </a:r>
          </a:p>
          <a:p>
            <a:pPr lvl="3"/>
            <a:r>
              <a:rPr lang="en-US" dirty="0"/>
              <a:t>…\</a:t>
            </a:r>
            <a:r>
              <a:rPr lang="en-US" dirty="0" smtClean="0"/>
              <a:t>Include</a:t>
            </a:r>
            <a:endParaRPr lang="ru-RU" dirty="0" smtClean="0"/>
          </a:p>
          <a:p>
            <a:pPr lvl="3"/>
            <a:r>
              <a:rPr lang="en-US" dirty="0"/>
              <a:t>…\</a:t>
            </a:r>
            <a:r>
              <a:rPr lang="en-US" dirty="0" smtClean="0"/>
              <a:t>Include\x86</a:t>
            </a:r>
            <a:r>
              <a:rPr lang="ru-RU" dirty="0" smtClean="0"/>
              <a:t> или </a:t>
            </a:r>
            <a:r>
              <a:rPr lang="en-US" dirty="0"/>
              <a:t>…\</a:t>
            </a:r>
            <a:r>
              <a:rPr lang="en-US" dirty="0" smtClean="0"/>
              <a:t>Include\x</a:t>
            </a:r>
            <a:r>
              <a:rPr lang="ru-RU" dirty="0" smtClean="0"/>
              <a:t>64</a:t>
            </a:r>
          </a:p>
          <a:p>
            <a:r>
              <a:rPr lang="ru-RU" dirty="0" smtClean="0"/>
              <a:t>Сохраняем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74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первого проекта</a:t>
            </a:r>
          </a:p>
        </p:txBody>
      </p:sp>
      <p:pic>
        <p:nvPicPr>
          <p:cNvPr id="12290" name="Picture 2" descr="C:\Users\mozhzhuhin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128792" cy="51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6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</TotalTime>
  <Words>1463</Words>
  <Application>Microsoft Office PowerPoint</Application>
  <PresentationFormat>Экран (4:3)</PresentationFormat>
  <Paragraphs>131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Эркер</vt:lpstr>
      <vt:lpstr>MPI.    Помощь по лабораторным.</vt:lpstr>
      <vt:lpstr>Установка MPI</vt:lpstr>
      <vt:lpstr>Установка MPI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Настройка первого проекта</vt:lpstr>
      <vt:lpstr>Собираем/отлаживаем проект</vt:lpstr>
      <vt:lpstr>Запуск программы. Вариант 1 (Терминал)</vt:lpstr>
      <vt:lpstr>Запуск программы. Вариант 2 (Средства)</vt:lpstr>
      <vt:lpstr>Запуск программы. Вариант 2 (Средства)</vt:lpstr>
      <vt:lpstr>Запуск программы. Вариант 2 (Средства)</vt:lpstr>
      <vt:lpstr>Что дальше?</vt:lpstr>
      <vt:lpstr>По 1-3 лабам</vt:lpstr>
      <vt:lpstr>По 1-3 лабам</vt:lpstr>
      <vt:lpstr>4 лаба</vt:lpstr>
      <vt:lpstr>5 лаба</vt:lpstr>
      <vt:lpstr>4 лаба</vt:lpstr>
      <vt:lpstr>1 лаба</vt:lpstr>
      <vt:lpstr>2 лаба</vt:lpstr>
      <vt:lpstr>3 лаба</vt:lpstr>
      <vt:lpstr>4 лаба</vt:lpstr>
      <vt:lpstr>4 лаба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MPI.    Помощь по лабораторным.</dc:title>
  <dc:creator>Можжухина Арина Валерьевна</dc:creator>
  <cp:lastModifiedBy>Можжухина Арина Валерьевна</cp:lastModifiedBy>
  <cp:revision>19</cp:revision>
  <dcterms:created xsi:type="dcterms:W3CDTF">2022-02-20T09:54:29Z</dcterms:created>
  <dcterms:modified xsi:type="dcterms:W3CDTF">2022-09-01T05:45:16Z</dcterms:modified>
</cp:coreProperties>
</file>