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3"/>
  </p:sldMasterIdLst>
  <p:notesMasterIdLst>
    <p:notesMasterId r:id="rId9"/>
  </p:notesMasterIdLst>
  <p:handoutMasterIdLst>
    <p:handoutMasterId r:id="rId10"/>
  </p:handoutMasterIdLst>
  <p:sldIdLst>
    <p:sldId id="4082" r:id="rId4"/>
    <p:sldId id="4128" r:id="rId5"/>
    <p:sldId id="4115" r:id="rId6"/>
    <p:sldId id="4131" r:id="rId7"/>
    <p:sldId id="261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ricsson Hilda" panose="00000500000000000000" pitchFamily="2" charset="0"/>
      <p:regular r:id="rId15"/>
      <p:bold r:id="rId16"/>
      <p:italic r:id="rId17"/>
      <p:boldItalic r:id="rId18"/>
    </p:embeddedFont>
    <p:embeddedFont>
      <p:font typeface="Ericsson Hilda Light" panose="00000400000000000000" pitchFamily="2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0F5C9809-17FA-478D-94C4-8FF5BE9A7923}">
          <p14:sldIdLst>
            <p14:sldId id="4082"/>
            <p14:sldId id="4128"/>
            <p14:sldId id="4115"/>
            <p14:sldId id="4131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an KURHEKAR" initials="RK" lastIdx="1" clrIdx="0">
    <p:extLst>
      <p:ext uri="{19B8F6BF-5375-455C-9EA6-DF929625EA0E}">
        <p15:presenceInfo xmlns:p15="http://schemas.microsoft.com/office/powerpoint/2012/main" userId="S::rohan.kurhekar@ericsson.com::416be77d-fae4-41d9-8934-dfecbad8e9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04" autoAdjust="0"/>
    <p:restoredTop sz="93817" autoAdjust="0"/>
  </p:normalViewPr>
  <p:slideViewPr>
    <p:cSldViewPr snapToGrid="0" snapToObjects="1" showGuides="1">
      <p:cViewPr varScale="1">
        <p:scale>
          <a:sx n="67" d="100"/>
          <a:sy n="67" d="100"/>
        </p:scale>
        <p:origin x="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Master" Target="slideMasters/slideMaster1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eharini\Documents\PythonScripts\XIAERI5GDB\Ericsson_5G_Daily_Dashboard_Repor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eharini\Documents\PythonScripts\XIAERI5GDB\Ericsson_5G_Daily_Dashboard_Repor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eharini\Documents\PythonScripts\XIAERI5GDB\Ericsson_5G_Daily_Dashboard_Repor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eharini\Documents\PythonScripts\XIAERI5GDB\Ericsson_5G_Daily_Dashboard_Repor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eharini\Documents\PythonScripts\XIAERI5GDB\Ericsson_5G_Daily_Dashboard_Repor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eharini\Documents\PythonScripts\XIAERI5GDB\Ericsson_5G_Daily_Dashboard_Repor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eharini\Documents\PythonScripts\XIAERI5GDB\Ericsson_5G_Daily_Dashboard_Repor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eharini\Documents\PythonScripts\XIAERI5GDB\Ericsson_5G_Daily_Dashboard_Rep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[Ericsson_5G_Daily_Dashboard_Report.xlsx]Pivot!PivotTable32</c:name>
    <c:fmtId val="9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Avg DL User Throughput (Mbps)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Pivot!$AK$3:$AK$4</c:f>
              <c:strCache>
                <c:ptCount val="1"/>
                <c:pt idx="0">
                  <c:v>Week 46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Pivot!$AJ$5:$AJ$179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Pivot!$AK$5:$AK$179</c:f>
              <c:numCache>
                <c:formatCode>General</c:formatCode>
                <c:ptCount val="168"/>
                <c:pt idx="0">
                  <c:v>295</c:v>
                </c:pt>
                <c:pt idx="1">
                  <c:v>301</c:v>
                </c:pt>
                <c:pt idx="2">
                  <c:v>308</c:v>
                </c:pt>
                <c:pt idx="3">
                  <c:v>316</c:v>
                </c:pt>
                <c:pt idx="4">
                  <c:v>323</c:v>
                </c:pt>
                <c:pt idx="5">
                  <c:v>301</c:v>
                </c:pt>
                <c:pt idx="6">
                  <c:v>288</c:v>
                </c:pt>
                <c:pt idx="7">
                  <c:v>251</c:v>
                </c:pt>
                <c:pt idx="8">
                  <c:v>274</c:v>
                </c:pt>
                <c:pt idx="9">
                  <c:v>256</c:v>
                </c:pt>
                <c:pt idx="10">
                  <c:v>276</c:v>
                </c:pt>
                <c:pt idx="11">
                  <c:v>277</c:v>
                </c:pt>
                <c:pt idx="12">
                  <c:v>323</c:v>
                </c:pt>
                <c:pt idx="13">
                  <c:v>311</c:v>
                </c:pt>
                <c:pt idx="14">
                  <c:v>286</c:v>
                </c:pt>
                <c:pt idx="15">
                  <c:v>285</c:v>
                </c:pt>
                <c:pt idx="16">
                  <c:v>246</c:v>
                </c:pt>
                <c:pt idx="17">
                  <c:v>272</c:v>
                </c:pt>
                <c:pt idx="18">
                  <c:v>292</c:v>
                </c:pt>
                <c:pt idx="19">
                  <c:v>302</c:v>
                </c:pt>
                <c:pt idx="20">
                  <c:v>266</c:v>
                </c:pt>
                <c:pt idx="21">
                  <c:v>252</c:v>
                </c:pt>
                <c:pt idx="22">
                  <c:v>250</c:v>
                </c:pt>
                <c:pt idx="23">
                  <c:v>276</c:v>
                </c:pt>
                <c:pt idx="24">
                  <c:v>273</c:v>
                </c:pt>
                <c:pt idx="25">
                  <c:v>269</c:v>
                </c:pt>
                <c:pt idx="26">
                  <c:v>251</c:v>
                </c:pt>
                <c:pt idx="27">
                  <c:v>260</c:v>
                </c:pt>
                <c:pt idx="28">
                  <c:v>293</c:v>
                </c:pt>
                <c:pt idx="29">
                  <c:v>300</c:v>
                </c:pt>
                <c:pt idx="30">
                  <c:v>316</c:v>
                </c:pt>
                <c:pt idx="31">
                  <c:v>287</c:v>
                </c:pt>
                <c:pt idx="32">
                  <c:v>296</c:v>
                </c:pt>
                <c:pt idx="33">
                  <c:v>317</c:v>
                </c:pt>
                <c:pt idx="34">
                  <c:v>310</c:v>
                </c:pt>
                <c:pt idx="35">
                  <c:v>304</c:v>
                </c:pt>
                <c:pt idx="36">
                  <c:v>294</c:v>
                </c:pt>
                <c:pt idx="37">
                  <c:v>289</c:v>
                </c:pt>
                <c:pt idx="38">
                  <c:v>260</c:v>
                </c:pt>
                <c:pt idx="39">
                  <c:v>287</c:v>
                </c:pt>
                <c:pt idx="40">
                  <c:v>236</c:v>
                </c:pt>
                <c:pt idx="41">
                  <c:v>264</c:v>
                </c:pt>
                <c:pt idx="42">
                  <c:v>270</c:v>
                </c:pt>
                <c:pt idx="43">
                  <c:v>266</c:v>
                </c:pt>
                <c:pt idx="44">
                  <c:v>281</c:v>
                </c:pt>
                <c:pt idx="45">
                  <c:v>255</c:v>
                </c:pt>
                <c:pt idx="46">
                  <c:v>253</c:v>
                </c:pt>
                <c:pt idx="47">
                  <c:v>249</c:v>
                </c:pt>
                <c:pt idx="48">
                  <c:v>281</c:v>
                </c:pt>
                <c:pt idx="49">
                  <c:v>299</c:v>
                </c:pt>
                <c:pt idx="50">
                  <c:v>280</c:v>
                </c:pt>
                <c:pt idx="51">
                  <c:v>291</c:v>
                </c:pt>
                <c:pt idx="52">
                  <c:v>312</c:v>
                </c:pt>
                <c:pt idx="53">
                  <c:v>309</c:v>
                </c:pt>
                <c:pt idx="54">
                  <c:v>294</c:v>
                </c:pt>
                <c:pt idx="55">
                  <c:v>290</c:v>
                </c:pt>
                <c:pt idx="56">
                  <c:v>274</c:v>
                </c:pt>
                <c:pt idx="57">
                  <c:v>249</c:v>
                </c:pt>
                <c:pt idx="58">
                  <c:v>296</c:v>
                </c:pt>
                <c:pt idx="59">
                  <c:v>266</c:v>
                </c:pt>
                <c:pt idx="60">
                  <c:v>277</c:v>
                </c:pt>
                <c:pt idx="61">
                  <c:v>277</c:v>
                </c:pt>
                <c:pt idx="62">
                  <c:v>278</c:v>
                </c:pt>
                <c:pt idx="63">
                  <c:v>272</c:v>
                </c:pt>
                <c:pt idx="64">
                  <c:v>247</c:v>
                </c:pt>
                <c:pt idx="65">
                  <c:v>258</c:v>
                </c:pt>
                <c:pt idx="66">
                  <c:v>206</c:v>
                </c:pt>
                <c:pt idx="67">
                  <c:v>267</c:v>
                </c:pt>
                <c:pt idx="68">
                  <c:v>293</c:v>
                </c:pt>
                <c:pt idx="69">
                  <c:v>281</c:v>
                </c:pt>
                <c:pt idx="70">
                  <c:v>253</c:v>
                </c:pt>
                <c:pt idx="71">
                  <c:v>268</c:v>
                </c:pt>
                <c:pt idx="72">
                  <c:v>246</c:v>
                </c:pt>
                <c:pt idx="73">
                  <c:v>246</c:v>
                </c:pt>
                <c:pt idx="74">
                  <c:v>233</c:v>
                </c:pt>
                <c:pt idx="75">
                  <c:v>234</c:v>
                </c:pt>
                <c:pt idx="76">
                  <c:v>215</c:v>
                </c:pt>
                <c:pt idx="77">
                  <c:v>245</c:v>
                </c:pt>
                <c:pt idx="78">
                  <c:v>284</c:v>
                </c:pt>
                <c:pt idx="79">
                  <c:v>278</c:v>
                </c:pt>
                <c:pt idx="80">
                  <c:v>273</c:v>
                </c:pt>
                <c:pt idx="81">
                  <c:v>268</c:v>
                </c:pt>
                <c:pt idx="82">
                  <c:v>271</c:v>
                </c:pt>
                <c:pt idx="83">
                  <c:v>273</c:v>
                </c:pt>
                <c:pt idx="84">
                  <c:v>268</c:v>
                </c:pt>
                <c:pt idx="85">
                  <c:v>268</c:v>
                </c:pt>
                <c:pt idx="86">
                  <c:v>288</c:v>
                </c:pt>
                <c:pt idx="87">
                  <c:v>272</c:v>
                </c:pt>
                <c:pt idx="88">
                  <c:v>283</c:v>
                </c:pt>
                <c:pt idx="89">
                  <c:v>265</c:v>
                </c:pt>
                <c:pt idx="90">
                  <c:v>273</c:v>
                </c:pt>
                <c:pt idx="91">
                  <c:v>269</c:v>
                </c:pt>
                <c:pt idx="92">
                  <c:v>284</c:v>
                </c:pt>
                <c:pt idx="93">
                  <c:v>296</c:v>
                </c:pt>
                <c:pt idx="94">
                  <c:v>288</c:v>
                </c:pt>
                <c:pt idx="95">
                  <c:v>266</c:v>
                </c:pt>
                <c:pt idx="96">
                  <c:v>294</c:v>
                </c:pt>
                <c:pt idx="97">
                  <c:v>319</c:v>
                </c:pt>
                <c:pt idx="98">
                  <c:v>209</c:v>
                </c:pt>
                <c:pt idx="99">
                  <c:v>217</c:v>
                </c:pt>
                <c:pt idx="100">
                  <c:v>203</c:v>
                </c:pt>
                <c:pt idx="101">
                  <c:v>225</c:v>
                </c:pt>
                <c:pt idx="102">
                  <c:v>207</c:v>
                </c:pt>
                <c:pt idx="103">
                  <c:v>281</c:v>
                </c:pt>
                <c:pt idx="104">
                  <c:v>271</c:v>
                </c:pt>
                <c:pt idx="105">
                  <c:v>265</c:v>
                </c:pt>
                <c:pt idx="106">
                  <c:v>274</c:v>
                </c:pt>
                <c:pt idx="107">
                  <c:v>244</c:v>
                </c:pt>
                <c:pt idx="108">
                  <c:v>304</c:v>
                </c:pt>
                <c:pt idx="109">
                  <c:v>310</c:v>
                </c:pt>
                <c:pt idx="110">
                  <c:v>270</c:v>
                </c:pt>
                <c:pt idx="111">
                  <c:v>272</c:v>
                </c:pt>
                <c:pt idx="112">
                  <c:v>263</c:v>
                </c:pt>
                <c:pt idx="113">
                  <c:v>253</c:v>
                </c:pt>
                <c:pt idx="114">
                  <c:v>262</c:v>
                </c:pt>
                <c:pt idx="115">
                  <c:v>263</c:v>
                </c:pt>
                <c:pt idx="116">
                  <c:v>267</c:v>
                </c:pt>
                <c:pt idx="117">
                  <c:v>266</c:v>
                </c:pt>
                <c:pt idx="118">
                  <c:v>255</c:v>
                </c:pt>
                <c:pt idx="119">
                  <c:v>247</c:v>
                </c:pt>
                <c:pt idx="120">
                  <c:v>236</c:v>
                </c:pt>
                <c:pt idx="121">
                  <c:v>240</c:v>
                </c:pt>
                <c:pt idx="122">
                  <c:v>243</c:v>
                </c:pt>
                <c:pt idx="123">
                  <c:v>242</c:v>
                </c:pt>
                <c:pt idx="124">
                  <c:v>227</c:v>
                </c:pt>
                <c:pt idx="125">
                  <c:v>232</c:v>
                </c:pt>
                <c:pt idx="126">
                  <c:v>242</c:v>
                </c:pt>
                <c:pt idx="127">
                  <c:v>270</c:v>
                </c:pt>
                <c:pt idx="128">
                  <c:v>274</c:v>
                </c:pt>
                <c:pt idx="129">
                  <c:v>272</c:v>
                </c:pt>
                <c:pt idx="130">
                  <c:v>265</c:v>
                </c:pt>
                <c:pt idx="131">
                  <c:v>269</c:v>
                </c:pt>
                <c:pt idx="132">
                  <c:v>259</c:v>
                </c:pt>
                <c:pt idx="133">
                  <c:v>267</c:v>
                </c:pt>
                <c:pt idx="134">
                  <c:v>261</c:v>
                </c:pt>
                <c:pt idx="135">
                  <c:v>213</c:v>
                </c:pt>
                <c:pt idx="136">
                  <c:v>233</c:v>
                </c:pt>
                <c:pt idx="137">
                  <c:v>236</c:v>
                </c:pt>
                <c:pt idx="138">
                  <c:v>237</c:v>
                </c:pt>
                <c:pt idx="139">
                  <c:v>240</c:v>
                </c:pt>
                <c:pt idx="140">
                  <c:v>247</c:v>
                </c:pt>
                <c:pt idx="141">
                  <c:v>250</c:v>
                </c:pt>
                <c:pt idx="142">
                  <c:v>249</c:v>
                </c:pt>
                <c:pt idx="143">
                  <c:v>236</c:v>
                </c:pt>
                <c:pt idx="144">
                  <c:v>237</c:v>
                </c:pt>
                <c:pt idx="145">
                  <c:v>278</c:v>
                </c:pt>
                <c:pt idx="146">
                  <c:v>294</c:v>
                </c:pt>
                <c:pt idx="147">
                  <c:v>280</c:v>
                </c:pt>
                <c:pt idx="148">
                  <c:v>296</c:v>
                </c:pt>
                <c:pt idx="149">
                  <c:v>282</c:v>
                </c:pt>
                <c:pt idx="150">
                  <c:v>297</c:v>
                </c:pt>
                <c:pt idx="151">
                  <c:v>274</c:v>
                </c:pt>
                <c:pt idx="152">
                  <c:v>273</c:v>
                </c:pt>
                <c:pt idx="153">
                  <c:v>265</c:v>
                </c:pt>
                <c:pt idx="154">
                  <c:v>271</c:v>
                </c:pt>
                <c:pt idx="155">
                  <c:v>232</c:v>
                </c:pt>
                <c:pt idx="156">
                  <c:v>217</c:v>
                </c:pt>
                <c:pt idx="157">
                  <c:v>252</c:v>
                </c:pt>
                <c:pt idx="158">
                  <c:v>268</c:v>
                </c:pt>
                <c:pt idx="159">
                  <c:v>261</c:v>
                </c:pt>
                <c:pt idx="160">
                  <c:v>263</c:v>
                </c:pt>
                <c:pt idx="161">
                  <c:v>239</c:v>
                </c:pt>
                <c:pt idx="162">
                  <c:v>210</c:v>
                </c:pt>
                <c:pt idx="163">
                  <c:v>227</c:v>
                </c:pt>
                <c:pt idx="164">
                  <c:v>236</c:v>
                </c:pt>
                <c:pt idx="165">
                  <c:v>257</c:v>
                </c:pt>
                <c:pt idx="166">
                  <c:v>247</c:v>
                </c:pt>
                <c:pt idx="167">
                  <c:v>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21-4AB2-96F7-EE15A612D4F9}"/>
            </c:ext>
          </c:extLst>
        </c:ser>
        <c:ser>
          <c:idx val="1"/>
          <c:order val="1"/>
          <c:tx>
            <c:strRef>
              <c:f>Pivot!$AL$3:$AL$4</c:f>
              <c:strCache>
                <c:ptCount val="1"/>
                <c:pt idx="0">
                  <c:v>Week 47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Pivot!$AJ$5:$AJ$179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Pivot!$AL$5:$AL$179</c:f>
              <c:numCache>
                <c:formatCode>General</c:formatCode>
                <c:ptCount val="168"/>
                <c:pt idx="0">
                  <c:v>262</c:v>
                </c:pt>
                <c:pt idx="1">
                  <c:v>273</c:v>
                </c:pt>
                <c:pt idx="2">
                  <c:v>304</c:v>
                </c:pt>
                <c:pt idx="3">
                  <c:v>311</c:v>
                </c:pt>
                <c:pt idx="4">
                  <c:v>319</c:v>
                </c:pt>
                <c:pt idx="5">
                  <c:v>305</c:v>
                </c:pt>
                <c:pt idx="6">
                  <c:v>270</c:v>
                </c:pt>
                <c:pt idx="7">
                  <c:v>278</c:v>
                </c:pt>
                <c:pt idx="8">
                  <c:v>262</c:v>
                </c:pt>
                <c:pt idx="9">
                  <c:v>247</c:v>
                </c:pt>
                <c:pt idx="10">
                  <c:v>300</c:v>
                </c:pt>
                <c:pt idx="11">
                  <c:v>253</c:v>
                </c:pt>
                <c:pt idx="12">
                  <c:v>253</c:v>
                </c:pt>
                <c:pt idx="13">
                  <c:v>245</c:v>
                </c:pt>
                <c:pt idx="14">
                  <c:v>274</c:v>
                </c:pt>
                <c:pt idx="15">
                  <c:v>253</c:v>
                </c:pt>
                <c:pt idx="16">
                  <c:v>263</c:v>
                </c:pt>
                <c:pt idx="17">
                  <c:v>250</c:v>
                </c:pt>
                <c:pt idx="18">
                  <c:v>246</c:v>
                </c:pt>
                <c:pt idx="19">
                  <c:v>258</c:v>
                </c:pt>
                <c:pt idx="20">
                  <c:v>245</c:v>
                </c:pt>
                <c:pt idx="21">
                  <c:v>254</c:v>
                </c:pt>
                <c:pt idx="22">
                  <c:v>253</c:v>
                </c:pt>
                <c:pt idx="23">
                  <c:v>284</c:v>
                </c:pt>
                <c:pt idx="24">
                  <c:v>269</c:v>
                </c:pt>
                <c:pt idx="25">
                  <c:v>189</c:v>
                </c:pt>
                <c:pt idx="26">
                  <c:v>188</c:v>
                </c:pt>
                <c:pt idx="27">
                  <c:v>246</c:v>
                </c:pt>
                <c:pt idx="28">
                  <c:v>258</c:v>
                </c:pt>
                <c:pt idx="29">
                  <c:v>260</c:v>
                </c:pt>
                <c:pt idx="30">
                  <c:v>267</c:v>
                </c:pt>
                <c:pt idx="31">
                  <c:v>260</c:v>
                </c:pt>
                <c:pt idx="32">
                  <c:v>260</c:v>
                </c:pt>
                <c:pt idx="33">
                  <c:v>270</c:v>
                </c:pt>
                <c:pt idx="34">
                  <c:v>267</c:v>
                </c:pt>
                <c:pt idx="35">
                  <c:v>280</c:v>
                </c:pt>
                <c:pt idx="36">
                  <c:v>259</c:v>
                </c:pt>
                <c:pt idx="37">
                  <c:v>310</c:v>
                </c:pt>
                <c:pt idx="38">
                  <c:v>262</c:v>
                </c:pt>
                <c:pt idx="39">
                  <c:v>253</c:v>
                </c:pt>
                <c:pt idx="40">
                  <c:v>250</c:v>
                </c:pt>
                <c:pt idx="41">
                  <c:v>257</c:v>
                </c:pt>
                <c:pt idx="42">
                  <c:v>258</c:v>
                </c:pt>
                <c:pt idx="43">
                  <c:v>257</c:v>
                </c:pt>
                <c:pt idx="44">
                  <c:v>253</c:v>
                </c:pt>
                <c:pt idx="45">
                  <c:v>250</c:v>
                </c:pt>
                <c:pt idx="46">
                  <c:v>257</c:v>
                </c:pt>
                <c:pt idx="47">
                  <c:v>302</c:v>
                </c:pt>
                <c:pt idx="48">
                  <c:v>320</c:v>
                </c:pt>
                <c:pt idx="49">
                  <c:v>346</c:v>
                </c:pt>
                <c:pt idx="50">
                  <c:v>367</c:v>
                </c:pt>
                <c:pt idx="51">
                  <c:v>284</c:v>
                </c:pt>
                <c:pt idx="52">
                  <c:v>270</c:v>
                </c:pt>
                <c:pt idx="53">
                  <c:v>269</c:v>
                </c:pt>
                <c:pt idx="54">
                  <c:v>304</c:v>
                </c:pt>
                <c:pt idx="55">
                  <c:v>274</c:v>
                </c:pt>
                <c:pt idx="56">
                  <c:v>308</c:v>
                </c:pt>
                <c:pt idx="57">
                  <c:v>271</c:v>
                </c:pt>
                <c:pt idx="58">
                  <c:v>298</c:v>
                </c:pt>
                <c:pt idx="59">
                  <c:v>295</c:v>
                </c:pt>
                <c:pt idx="60">
                  <c:v>243</c:v>
                </c:pt>
                <c:pt idx="61">
                  <c:v>273</c:v>
                </c:pt>
                <c:pt idx="62">
                  <c:v>255</c:v>
                </c:pt>
                <c:pt idx="63">
                  <c:v>272</c:v>
                </c:pt>
                <c:pt idx="64">
                  <c:v>278</c:v>
                </c:pt>
                <c:pt idx="65">
                  <c:v>260</c:v>
                </c:pt>
                <c:pt idx="66">
                  <c:v>261</c:v>
                </c:pt>
                <c:pt idx="67">
                  <c:v>250</c:v>
                </c:pt>
                <c:pt idx="68">
                  <c:v>238</c:v>
                </c:pt>
                <c:pt idx="69">
                  <c:v>250</c:v>
                </c:pt>
                <c:pt idx="70">
                  <c:v>241</c:v>
                </c:pt>
                <c:pt idx="71">
                  <c:v>259</c:v>
                </c:pt>
                <c:pt idx="72">
                  <c:v>273</c:v>
                </c:pt>
                <c:pt idx="73">
                  <c:v>317</c:v>
                </c:pt>
                <c:pt idx="74">
                  <c:v>320</c:v>
                </c:pt>
                <c:pt idx="75">
                  <c:v>280</c:v>
                </c:pt>
                <c:pt idx="76">
                  <c:v>276</c:v>
                </c:pt>
                <c:pt idx="77">
                  <c:v>256</c:v>
                </c:pt>
                <c:pt idx="78">
                  <c:v>259</c:v>
                </c:pt>
                <c:pt idx="79">
                  <c:v>270</c:v>
                </c:pt>
                <c:pt idx="80">
                  <c:v>278</c:v>
                </c:pt>
                <c:pt idx="81">
                  <c:v>288</c:v>
                </c:pt>
                <c:pt idx="82">
                  <c:v>288</c:v>
                </c:pt>
                <c:pt idx="83">
                  <c:v>261</c:v>
                </c:pt>
                <c:pt idx="84">
                  <c:v>267</c:v>
                </c:pt>
                <c:pt idx="85">
                  <c:v>276</c:v>
                </c:pt>
                <c:pt idx="86">
                  <c:v>250</c:v>
                </c:pt>
                <c:pt idx="87">
                  <c:v>283</c:v>
                </c:pt>
                <c:pt idx="88">
                  <c:v>270</c:v>
                </c:pt>
                <c:pt idx="89">
                  <c:v>280</c:v>
                </c:pt>
                <c:pt idx="90">
                  <c:v>261</c:v>
                </c:pt>
                <c:pt idx="91">
                  <c:v>263</c:v>
                </c:pt>
                <c:pt idx="92">
                  <c:v>283</c:v>
                </c:pt>
                <c:pt idx="93">
                  <c:v>270</c:v>
                </c:pt>
                <c:pt idx="94">
                  <c:v>275</c:v>
                </c:pt>
                <c:pt idx="95">
                  <c:v>307</c:v>
                </c:pt>
                <c:pt idx="96">
                  <c:v>289</c:v>
                </c:pt>
                <c:pt idx="97">
                  <c:v>360</c:v>
                </c:pt>
                <c:pt idx="98">
                  <c:v>410</c:v>
                </c:pt>
                <c:pt idx="99">
                  <c:v>332</c:v>
                </c:pt>
                <c:pt idx="100">
                  <c:v>325</c:v>
                </c:pt>
                <c:pt idx="101">
                  <c:v>291</c:v>
                </c:pt>
                <c:pt idx="102">
                  <c:v>285</c:v>
                </c:pt>
                <c:pt idx="103">
                  <c:v>267</c:v>
                </c:pt>
                <c:pt idx="104">
                  <c:v>262</c:v>
                </c:pt>
                <c:pt idx="105">
                  <c:v>243</c:v>
                </c:pt>
                <c:pt idx="106">
                  <c:v>266</c:v>
                </c:pt>
                <c:pt idx="107">
                  <c:v>265</c:v>
                </c:pt>
                <c:pt idx="108">
                  <c:v>264</c:v>
                </c:pt>
                <c:pt idx="109">
                  <c:v>308</c:v>
                </c:pt>
                <c:pt idx="110">
                  <c:v>269</c:v>
                </c:pt>
                <c:pt idx="111">
                  <c:v>267</c:v>
                </c:pt>
                <c:pt idx="112">
                  <c:v>263</c:v>
                </c:pt>
                <c:pt idx="113">
                  <c:v>301</c:v>
                </c:pt>
                <c:pt idx="114">
                  <c:v>261</c:v>
                </c:pt>
                <c:pt idx="115">
                  <c:v>263</c:v>
                </c:pt>
                <c:pt idx="116">
                  <c:v>265</c:v>
                </c:pt>
                <c:pt idx="117">
                  <c:v>269</c:v>
                </c:pt>
                <c:pt idx="118">
                  <c:v>263</c:v>
                </c:pt>
                <c:pt idx="119">
                  <c:v>248</c:v>
                </c:pt>
                <c:pt idx="120">
                  <c:v>258</c:v>
                </c:pt>
                <c:pt idx="121">
                  <c:v>277</c:v>
                </c:pt>
                <c:pt idx="122">
                  <c:v>267</c:v>
                </c:pt>
                <c:pt idx="123">
                  <c:v>417</c:v>
                </c:pt>
                <c:pt idx="124">
                  <c:v>326</c:v>
                </c:pt>
                <c:pt idx="125">
                  <c:v>259</c:v>
                </c:pt>
                <c:pt idx="126">
                  <c:v>275</c:v>
                </c:pt>
                <c:pt idx="127">
                  <c:v>294</c:v>
                </c:pt>
                <c:pt idx="128">
                  <c:v>279</c:v>
                </c:pt>
                <c:pt idx="129">
                  <c:v>276</c:v>
                </c:pt>
                <c:pt idx="130">
                  <c:v>261</c:v>
                </c:pt>
                <c:pt idx="131">
                  <c:v>285</c:v>
                </c:pt>
                <c:pt idx="132">
                  <c:v>289</c:v>
                </c:pt>
                <c:pt idx="133">
                  <c:v>270</c:v>
                </c:pt>
                <c:pt idx="134">
                  <c:v>262</c:v>
                </c:pt>
                <c:pt idx="135">
                  <c:v>248</c:v>
                </c:pt>
                <c:pt idx="136">
                  <c:v>270</c:v>
                </c:pt>
                <c:pt idx="137">
                  <c:v>271</c:v>
                </c:pt>
                <c:pt idx="138">
                  <c:v>246</c:v>
                </c:pt>
                <c:pt idx="139">
                  <c:v>268</c:v>
                </c:pt>
                <c:pt idx="140">
                  <c:v>278</c:v>
                </c:pt>
                <c:pt idx="141">
                  <c:v>273</c:v>
                </c:pt>
                <c:pt idx="142">
                  <c:v>299</c:v>
                </c:pt>
                <c:pt idx="143">
                  <c:v>288</c:v>
                </c:pt>
                <c:pt idx="144">
                  <c:v>296</c:v>
                </c:pt>
                <c:pt idx="145">
                  <c:v>291</c:v>
                </c:pt>
                <c:pt idx="146">
                  <c:v>289</c:v>
                </c:pt>
                <c:pt idx="147">
                  <c:v>285</c:v>
                </c:pt>
                <c:pt idx="148">
                  <c:v>275</c:v>
                </c:pt>
                <c:pt idx="149">
                  <c:v>273</c:v>
                </c:pt>
                <c:pt idx="150">
                  <c:v>258</c:v>
                </c:pt>
                <c:pt idx="151">
                  <c:v>269</c:v>
                </c:pt>
                <c:pt idx="152">
                  <c:v>294</c:v>
                </c:pt>
                <c:pt idx="153">
                  <c:v>262</c:v>
                </c:pt>
                <c:pt idx="154">
                  <c:v>261</c:v>
                </c:pt>
                <c:pt idx="155">
                  <c:v>266</c:v>
                </c:pt>
                <c:pt idx="156">
                  <c:v>273</c:v>
                </c:pt>
                <c:pt idx="157">
                  <c:v>267</c:v>
                </c:pt>
                <c:pt idx="158">
                  <c:v>272</c:v>
                </c:pt>
                <c:pt idx="159">
                  <c:v>284</c:v>
                </c:pt>
                <c:pt idx="160">
                  <c:v>265</c:v>
                </c:pt>
                <c:pt idx="161">
                  <c:v>263</c:v>
                </c:pt>
                <c:pt idx="162">
                  <c:v>261</c:v>
                </c:pt>
                <c:pt idx="163">
                  <c:v>265</c:v>
                </c:pt>
                <c:pt idx="164">
                  <c:v>276</c:v>
                </c:pt>
                <c:pt idx="165">
                  <c:v>276</c:v>
                </c:pt>
                <c:pt idx="166">
                  <c:v>287</c:v>
                </c:pt>
                <c:pt idx="167">
                  <c:v>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21-4AB2-96F7-EE15A612D4F9}"/>
            </c:ext>
          </c:extLst>
        </c:ser>
        <c:ser>
          <c:idx val="2"/>
          <c:order val="2"/>
          <c:tx>
            <c:strRef>
              <c:f>Pivot!$AM$3:$AM$4</c:f>
              <c:strCache>
                <c:ptCount val="1"/>
                <c:pt idx="0">
                  <c:v>Week 48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Pivot!$AJ$5:$AJ$179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Pivot!$AM$5:$AM$179</c:f>
              <c:numCache>
                <c:formatCode>General</c:formatCode>
                <c:ptCount val="168"/>
                <c:pt idx="0">
                  <c:v>299</c:v>
                </c:pt>
                <c:pt idx="1">
                  <c:v>293</c:v>
                </c:pt>
                <c:pt idx="2">
                  <c:v>315</c:v>
                </c:pt>
                <c:pt idx="3">
                  <c:v>335</c:v>
                </c:pt>
                <c:pt idx="4">
                  <c:v>305</c:v>
                </c:pt>
                <c:pt idx="5">
                  <c:v>292</c:v>
                </c:pt>
                <c:pt idx="6">
                  <c:v>290</c:v>
                </c:pt>
                <c:pt idx="7">
                  <c:v>292</c:v>
                </c:pt>
                <c:pt idx="8">
                  <c:v>284</c:v>
                </c:pt>
                <c:pt idx="9">
                  <c:v>274</c:v>
                </c:pt>
                <c:pt idx="10">
                  <c:v>276</c:v>
                </c:pt>
                <c:pt idx="11">
                  <c:v>284</c:v>
                </c:pt>
                <c:pt idx="12">
                  <c:v>272</c:v>
                </c:pt>
                <c:pt idx="13">
                  <c:v>278</c:v>
                </c:pt>
                <c:pt idx="14">
                  <c:v>283</c:v>
                </c:pt>
                <c:pt idx="15">
                  <c:v>285</c:v>
                </c:pt>
                <c:pt idx="16">
                  <c:v>288</c:v>
                </c:pt>
                <c:pt idx="17">
                  <c:v>287</c:v>
                </c:pt>
                <c:pt idx="18">
                  <c:v>267</c:v>
                </c:pt>
                <c:pt idx="19">
                  <c:v>286</c:v>
                </c:pt>
                <c:pt idx="20">
                  <c:v>268</c:v>
                </c:pt>
                <c:pt idx="21">
                  <c:v>293</c:v>
                </c:pt>
                <c:pt idx="22">
                  <c:v>271</c:v>
                </c:pt>
                <c:pt idx="23">
                  <c:v>279</c:v>
                </c:pt>
                <c:pt idx="24">
                  <c:v>289</c:v>
                </c:pt>
                <c:pt idx="25">
                  <c:v>359</c:v>
                </c:pt>
                <c:pt idx="26">
                  <c:v>296</c:v>
                </c:pt>
                <c:pt idx="27">
                  <c:v>308</c:v>
                </c:pt>
                <c:pt idx="28">
                  <c:v>291</c:v>
                </c:pt>
                <c:pt idx="29">
                  <c:v>291</c:v>
                </c:pt>
                <c:pt idx="30">
                  <c:v>340</c:v>
                </c:pt>
                <c:pt idx="31">
                  <c:v>289</c:v>
                </c:pt>
                <c:pt idx="32">
                  <c:v>276</c:v>
                </c:pt>
                <c:pt idx="33">
                  <c:v>270</c:v>
                </c:pt>
                <c:pt idx="34">
                  <c:v>283</c:v>
                </c:pt>
                <c:pt idx="35">
                  <c:v>265</c:v>
                </c:pt>
                <c:pt idx="36">
                  <c:v>264</c:v>
                </c:pt>
                <c:pt idx="37">
                  <c:v>271</c:v>
                </c:pt>
                <c:pt idx="38">
                  <c:v>277</c:v>
                </c:pt>
                <c:pt idx="39">
                  <c:v>278</c:v>
                </c:pt>
                <c:pt idx="40">
                  <c:v>264</c:v>
                </c:pt>
                <c:pt idx="41">
                  <c:v>248</c:v>
                </c:pt>
                <c:pt idx="42">
                  <c:v>263</c:v>
                </c:pt>
                <c:pt idx="43">
                  <c:v>266</c:v>
                </c:pt>
                <c:pt idx="44">
                  <c:v>277</c:v>
                </c:pt>
                <c:pt idx="45">
                  <c:v>250</c:v>
                </c:pt>
                <c:pt idx="46">
                  <c:v>273</c:v>
                </c:pt>
                <c:pt idx="47">
                  <c:v>278</c:v>
                </c:pt>
                <c:pt idx="48">
                  <c:v>309</c:v>
                </c:pt>
                <c:pt idx="49">
                  <c:v>295</c:v>
                </c:pt>
                <c:pt idx="50">
                  <c:v>285</c:v>
                </c:pt>
                <c:pt idx="51">
                  <c:v>280</c:v>
                </c:pt>
                <c:pt idx="52">
                  <c:v>338</c:v>
                </c:pt>
                <c:pt idx="53">
                  <c:v>283</c:v>
                </c:pt>
                <c:pt idx="54">
                  <c:v>277</c:v>
                </c:pt>
                <c:pt idx="55">
                  <c:v>284</c:v>
                </c:pt>
                <c:pt idx="56">
                  <c:v>278</c:v>
                </c:pt>
                <c:pt idx="57">
                  <c:v>269</c:v>
                </c:pt>
                <c:pt idx="58">
                  <c:v>267</c:v>
                </c:pt>
                <c:pt idx="59">
                  <c:v>245</c:v>
                </c:pt>
                <c:pt idx="60">
                  <c:v>262</c:v>
                </c:pt>
                <c:pt idx="61">
                  <c:v>278</c:v>
                </c:pt>
                <c:pt idx="62">
                  <c:v>286</c:v>
                </c:pt>
                <c:pt idx="63">
                  <c:v>254</c:v>
                </c:pt>
                <c:pt idx="64">
                  <c:v>264</c:v>
                </c:pt>
                <c:pt idx="65">
                  <c:v>270</c:v>
                </c:pt>
                <c:pt idx="66">
                  <c:v>274</c:v>
                </c:pt>
                <c:pt idx="67">
                  <c:v>260</c:v>
                </c:pt>
                <c:pt idx="68">
                  <c:v>263</c:v>
                </c:pt>
                <c:pt idx="69">
                  <c:v>263</c:v>
                </c:pt>
                <c:pt idx="70">
                  <c:v>275</c:v>
                </c:pt>
                <c:pt idx="71">
                  <c:v>240</c:v>
                </c:pt>
                <c:pt idx="72">
                  <c:v>236</c:v>
                </c:pt>
                <c:pt idx="73">
                  <c:v>233</c:v>
                </c:pt>
                <c:pt idx="74">
                  <c:v>195</c:v>
                </c:pt>
                <c:pt idx="75">
                  <c:v>272</c:v>
                </c:pt>
                <c:pt idx="76">
                  <c:v>322</c:v>
                </c:pt>
                <c:pt idx="77">
                  <c:v>294</c:v>
                </c:pt>
                <c:pt idx="78">
                  <c:v>284</c:v>
                </c:pt>
                <c:pt idx="79">
                  <c:v>264</c:v>
                </c:pt>
                <c:pt idx="80">
                  <c:v>274</c:v>
                </c:pt>
                <c:pt idx="81">
                  <c:v>262</c:v>
                </c:pt>
                <c:pt idx="82">
                  <c:v>299</c:v>
                </c:pt>
                <c:pt idx="83">
                  <c:v>295</c:v>
                </c:pt>
                <c:pt idx="84">
                  <c:v>291</c:v>
                </c:pt>
                <c:pt idx="85">
                  <c:v>284</c:v>
                </c:pt>
                <c:pt idx="86">
                  <c:v>292</c:v>
                </c:pt>
                <c:pt idx="87">
                  <c:v>291</c:v>
                </c:pt>
                <c:pt idx="88">
                  <c:v>272</c:v>
                </c:pt>
                <c:pt idx="89">
                  <c:v>264</c:v>
                </c:pt>
                <c:pt idx="90">
                  <c:v>273</c:v>
                </c:pt>
                <c:pt idx="91">
                  <c:v>269</c:v>
                </c:pt>
                <c:pt idx="92">
                  <c:v>260</c:v>
                </c:pt>
                <c:pt idx="93">
                  <c:v>274</c:v>
                </c:pt>
                <c:pt idx="94">
                  <c:v>286</c:v>
                </c:pt>
                <c:pt idx="95">
                  <c:v>274</c:v>
                </c:pt>
                <c:pt idx="96">
                  <c:v>277</c:v>
                </c:pt>
                <c:pt idx="97">
                  <c:v>263</c:v>
                </c:pt>
                <c:pt idx="98">
                  <c:v>294</c:v>
                </c:pt>
                <c:pt idx="99">
                  <c:v>300</c:v>
                </c:pt>
                <c:pt idx="100">
                  <c:v>303</c:v>
                </c:pt>
                <c:pt idx="101">
                  <c:v>315</c:v>
                </c:pt>
                <c:pt idx="102">
                  <c:v>317</c:v>
                </c:pt>
                <c:pt idx="103">
                  <c:v>275</c:v>
                </c:pt>
                <c:pt idx="104">
                  <c:v>281</c:v>
                </c:pt>
                <c:pt idx="105">
                  <c:v>277</c:v>
                </c:pt>
                <c:pt idx="106">
                  <c:v>268</c:v>
                </c:pt>
                <c:pt idx="107">
                  <c:v>265</c:v>
                </c:pt>
                <c:pt idx="108">
                  <c:v>263</c:v>
                </c:pt>
                <c:pt idx="109">
                  <c:v>282</c:v>
                </c:pt>
                <c:pt idx="110">
                  <c:v>289</c:v>
                </c:pt>
                <c:pt idx="111">
                  <c:v>289</c:v>
                </c:pt>
                <c:pt idx="112">
                  <c:v>240</c:v>
                </c:pt>
                <c:pt idx="113">
                  <c:v>265</c:v>
                </c:pt>
                <c:pt idx="114">
                  <c:v>273</c:v>
                </c:pt>
                <c:pt idx="115">
                  <c:v>263</c:v>
                </c:pt>
                <c:pt idx="116">
                  <c:v>253</c:v>
                </c:pt>
                <c:pt idx="117">
                  <c:v>247</c:v>
                </c:pt>
                <c:pt idx="118">
                  <c:v>259</c:v>
                </c:pt>
                <c:pt idx="119">
                  <c:v>256</c:v>
                </c:pt>
                <c:pt idx="120">
                  <c:v>263</c:v>
                </c:pt>
                <c:pt idx="121">
                  <c:v>269</c:v>
                </c:pt>
                <c:pt idx="122">
                  <c:v>287</c:v>
                </c:pt>
                <c:pt idx="123">
                  <c:v>287</c:v>
                </c:pt>
                <c:pt idx="124">
                  <c:v>338</c:v>
                </c:pt>
                <c:pt idx="125">
                  <c:v>313</c:v>
                </c:pt>
                <c:pt idx="126">
                  <c:v>299</c:v>
                </c:pt>
                <c:pt idx="127">
                  <c:v>297</c:v>
                </c:pt>
                <c:pt idx="128">
                  <c:v>293</c:v>
                </c:pt>
                <c:pt idx="129">
                  <c:v>282</c:v>
                </c:pt>
                <c:pt idx="130">
                  <c:v>266</c:v>
                </c:pt>
                <c:pt idx="131">
                  <c:v>269</c:v>
                </c:pt>
                <c:pt idx="132">
                  <c:v>264</c:v>
                </c:pt>
                <c:pt idx="133">
                  <c:v>271</c:v>
                </c:pt>
                <c:pt idx="134">
                  <c:v>284</c:v>
                </c:pt>
                <c:pt idx="135">
                  <c:v>263</c:v>
                </c:pt>
                <c:pt idx="136">
                  <c:v>265</c:v>
                </c:pt>
                <c:pt idx="137">
                  <c:v>274</c:v>
                </c:pt>
                <c:pt idx="138">
                  <c:v>266</c:v>
                </c:pt>
                <c:pt idx="139">
                  <c:v>250</c:v>
                </c:pt>
                <c:pt idx="140">
                  <c:v>263</c:v>
                </c:pt>
                <c:pt idx="141">
                  <c:v>278</c:v>
                </c:pt>
                <c:pt idx="142">
                  <c:v>291</c:v>
                </c:pt>
                <c:pt idx="143">
                  <c:v>267</c:v>
                </c:pt>
                <c:pt idx="144">
                  <c:v>277</c:v>
                </c:pt>
                <c:pt idx="145">
                  <c:v>286</c:v>
                </c:pt>
                <c:pt idx="146">
                  <c:v>265</c:v>
                </c:pt>
                <c:pt idx="147">
                  <c:v>279</c:v>
                </c:pt>
                <c:pt idx="148">
                  <c:v>308</c:v>
                </c:pt>
                <c:pt idx="149">
                  <c:v>316</c:v>
                </c:pt>
                <c:pt idx="150">
                  <c:v>291</c:v>
                </c:pt>
                <c:pt idx="151">
                  <c:v>282</c:v>
                </c:pt>
                <c:pt idx="152">
                  <c:v>274</c:v>
                </c:pt>
                <c:pt idx="153">
                  <c:v>277</c:v>
                </c:pt>
                <c:pt idx="154">
                  <c:v>275</c:v>
                </c:pt>
                <c:pt idx="155">
                  <c:v>278</c:v>
                </c:pt>
                <c:pt idx="156">
                  <c:v>254</c:v>
                </c:pt>
                <c:pt idx="157">
                  <c:v>243</c:v>
                </c:pt>
                <c:pt idx="158">
                  <c:v>252</c:v>
                </c:pt>
                <c:pt idx="159">
                  <c:v>253</c:v>
                </c:pt>
                <c:pt idx="160">
                  <c:v>255</c:v>
                </c:pt>
                <c:pt idx="161">
                  <c:v>259</c:v>
                </c:pt>
                <c:pt idx="162">
                  <c:v>262</c:v>
                </c:pt>
                <c:pt idx="163">
                  <c:v>253</c:v>
                </c:pt>
                <c:pt idx="164">
                  <c:v>260</c:v>
                </c:pt>
                <c:pt idx="165">
                  <c:v>258</c:v>
                </c:pt>
                <c:pt idx="166">
                  <c:v>263</c:v>
                </c:pt>
                <c:pt idx="167">
                  <c:v>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21-4AB2-96F7-EE15A612D4F9}"/>
            </c:ext>
          </c:extLst>
        </c:ser>
        <c:ser>
          <c:idx val="3"/>
          <c:order val="3"/>
          <c:tx>
            <c:strRef>
              <c:f>Pivot!$AN$3:$AN$4</c:f>
              <c:strCache>
                <c:ptCount val="1"/>
                <c:pt idx="0">
                  <c:v>Week 49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Pivot!$AJ$5:$AJ$179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Pivot!$AN$5:$AN$179</c:f>
              <c:numCache>
                <c:formatCode>General</c:formatCode>
                <c:ptCount val="168"/>
                <c:pt idx="0">
                  <c:v>276</c:v>
                </c:pt>
                <c:pt idx="1">
                  <c:v>294</c:v>
                </c:pt>
                <c:pt idx="2">
                  <c:v>297</c:v>
                </c:pt>
                <c:pt idx="3">
                  <c:v>292</c:v>
                </c:pt>
                <c:pt idx="4">
                  <c:v>316</c:v>
                </c:pt>
                <c:pt idx="5">
                  <c:v>262</c:v>
                </c:pt>
                <c:pt idx="6">
                  <c:v>263</c:v>
                </c:pt>
                <c:pt idx="7">
                  <c:v>274</c:v>
                </c:pt>
                <c:pt idx="8">
                  <c:v>278</c:v>
                </c:pt>
                <c:pt idx="9">
                  <c:v>252</c:v>
                </c:pt>
                <c:pt idx="10">
                  <c:v>262</c:v>
                </c:pt>
                <c:pt idx="11">
                  <c:v>264</c:v>
                </c:pt>
                <c:pt idx="12">
                  <c:v>288</c:v>
                </c:pt>
                <c:pt idx="13">
                  <c:v>289</c:v>
                </c:pt>
                <c:pt idx="14">
                  <c:v>319</c:v>
                </c:pt>
                <c:pt idx="15">
                  <c:v>299</c:v>
                </c:pt>
                <c:pt idx="16">
                  <c:v>262</c:v>
                </c:pt>
                <c:pt idx="17">
                  <c:v>275</c:v>
                </c:pt>
                <c:pt idx="18">
                  <c:v>258</c:v>
                </c:pt>
                <c:pt idx="19">
                  <c:v>275</c:v>
                </c:pt>
                <c:pt idx="20">
                  <c:v>267</c:v>
                </c:pt>
                <c:pt idx="21">
                  <c:v>289</c:v>
                </c:pt>
                <c:pt idx="22">
                  <c:v>273</c:v>
                </c:pt>
                <c:pt idx="23">
                  <c:v>296</c:v>
                </c:pt>
                <c:pt idx="24">
                  <c:v>290</c:v>
                </c:pt>
                <c:pt idx="25">
                  <c:v>320</c:v>
                </c:pt>
                <c:pt idx="26">
                  <c:v>314</c:v>
                </c:pt>
                <c:pt idx="27">
                  <c:v>277</c:v>
                </c:pt>
                <c:pt idx="28">
                  <c:v>307</c:v>
                </c:pt>
                <c:pt idx="29">
                  <c:v>350</c:v>
                </c:pt>
                <c:pt idx="30">
                  <c:v>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2-4BF2-A088-5D6FDCD40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5040912"/>
        <c:axId val="113752112"/>
      </c:lineChart>
      <c:catAx>
        <c:axId val="60504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52112"/>
        <c:crosses val="autoZero"/>
        <c:auto val="1"/>
        <c:lblAlgn val="ctr"/>
        <c:lblOffset val="100"/>
        <c:noMultiLvlLbl val="0"/>
      </c:catAx>
      <c:valAx>
        <c:axId val="113752112"/>
        <c:scaling>
          <c:orientation val="minMax"/>
          <c:max val="5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DL User Throughput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4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FFFF">
          <a:lumMod val="75000"/>
        </a:srgbClr>
      </a:solidFill>
    </a:ln>
    <a:effectLst/>
  </c:spPr>
  <c:txPr>
    <a:bodyPr/>
    <a:lstStyle/>
    <a:p>
      <a:pPr>
        <a:defRPr lang="en-US" sz="9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[Ericsson_5G_Daily_Dashboard_Report.xlsx]Pivot!PivotTable31</c:name>
    <c:fmtId val="9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Intra SgNB PSCell Change SR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Pivot!$AD$3:$AD$4</c:f>
              <c:strCache>
                <c:ptCount val="1"/>
                <c:pt idx="0">
                  <c:v>Week 46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Pivot!$AC$5:$AC$179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Pivot!$AD$5:$AD$179</c:f>
              <c:numCache>
                <c:formatCode>General</c:formatCode>
                <c:ptCount val="168"/>
                <c:pt idx="0">
                  <c:v>99.76</c:v>
                </c:pt>
                <c:pt idx="1">
                  <c:v>99.89</c:v>
                </c:pt>
                <c:pt idx="2">
                  <c:v>99.78</c:v>
                </c:pt>
                <c:pt idx="3">
                  <c:v>99.81</c:v>
                </c:pt>
                <c:pt idx="4">
                  <c:v>99.75</c:v>
                </c:pt>
                <c:pt idx="5">
                  <c:v>99.62</c:v>
                </c:pt>
                <c:pt idx="6">
                  <c:v>99.73</c:v>
                </c:pt>
                <c:pt idx="7">
                  <c:v>99.65</c:v>
                </c:pt>
                <c:pt idx="8">
                  <c:v>99.59</c:v>
                </c:pt>
                <c:pt idx="9">
                  <c:v>99.69</c:v>
                </c:pt>
                <c:pt idx="10">
                  <c:v>99.72</c:v>
                </c:pt>
                <c:pt idx="11">
                  <c:v>99.63</c:v>
                </c:pt>
                <c:pt idx="12">
                  <c:v>99.59</c:v>
                </c:pt>
                <c:pt idx="13">
                  <c:v>99.65</c:v>
                </c:pt>
                <c:pt idx="14">
                  <c:v>99.62</c:v>
                </c:pt>
                <c:pt idx="15">
                  <c:v>99.69</c:v>
                </c:pt>
                <c:pt idx="16">
                  <c:v>99.74</c:v>
                </c:pt>
                <c:pt idx="17">
                  <c:v>99.66</c:v>
                </c:pt>
                <c:pt idx="18">
                  <c:v>99.71</c:v>
                </c:pt>
                <c:pt idx="19">
                  <c:v>99.69</c:v>
                </c:pt>
                <c:pt idx="20">
                  <c:v>99.74</c:v>
                </c:pt>
                <c:pt idx="21">
                  <c:v>99.59</c:v>
                </c:pt>
                <c:pt idx="22">
                  <c:v>99.79</c:v>
                </c:pt>
                <c:pt idx="23">
                  <c:v>99.68</c:v>
                </c:pt>
                <c:pt idx="24">
                  <c:v>99.81</c:v>
                </c:pt>
                <c:pt idx="25">
                  <c:v>99.72</c:v>
                </c:pt>
                <c:pt idx="26">
                  <c:v>99.87</c:v>
                </c:pt>
                <c:pt idx="27">
                  <c:v>99.68</c:v>
                </c:pt>
                <c:pt idx="28">
                  <c:v>99.59</c:v>
                </c:pt>
                <c:pt idx="29">
                  <c:v>99.77</c:v>
                </c:pt>
                <c:pt idx="30">
                  <c:v>99.68</c:v>
                </c:pt>
                <c:pt idx="31">
                  <c:v>99.6</c:v>
                </c:pt>
                <c:pt idx="32">
                  <c:v>99.67</c:v>
                </c:pt>
                <c:pt idx="33">
                  <c:v>99.68</c:v>
                </c:pt>
                <c:pt idx="34">
                  <c:v>99.61</c:v>
                </c:pt>
                <c:pt idx="35">
                  <c:v>99.75</c:v>
                </c:pt>
                <c:pt idx="36">
                  <c:v>99.68</c:v>
                </c:pt>
                <c:pt idx="37">
                  <c:v>99.7</c:v>
                </c:pt>
                <c:pt idx="38">
                  <c:v>99.73</c:v>
                </c:pt>
                <c:pt idx="39">
                  <c:v>99.7</c:v>
                </c:pt>
                <c:pt idx="40">
                  <c:v>99.71</c:v>
                </c:pt>
                <c:pt idx="41">
                  <c:v>99.72</c:v>
                </c:pt>
                <c:pt idx="42">
                  <c:v>99.68</c:v>
                </c:pt>
                <c:pt idx="43">
                  <c:v>99.69</c:v>
                </c:pt>
                <c:pt idx="44">
                  <c:v>99.64</c:v>
                </c:pt>
                <c:pt idx="45">
                  <c:v>99.83</c:v>
                </c:pt>
                <c:pt idx="46">
                  <c:v>99.78</c:v>
                </c:pt>
                <c:pt idx="47">
                  <c:v>99.61</c:v>
                </c:pt>
                <c:pt idx="48">
                  <c:v>99.7</c:v>
                </c:pt>
                <c:pt idx="49">
                  <c:v>99.79</c:v>
                </c:pt>
                <c:pt idx="50">
                  <c:v>99.76</c:v>
                </c:pt>
                <c:pt idx="51">
                  <c:v>99.79</c:v>
                </c:pt>
                <c:pt idx="52">
                  <c:v>99.74</c:v>
                </c:pt>
                <c:pt idx="53">
                  <c:v>99.78</c:v>
                </c:pt>
                <c:pt idx="54">
                  <c:v>99.76</c:v>
                </c:pt>
                <c:pt idx="55">
                  <c:v>99.65</c:v>
                </c:pt>
                <c:pt idx="56">
                  <c:v>99.75</c:v>
                </c:pt>
                <c:pt idx="57">
                  <c:v>99.64</c:v>
                </c:pt>
                <c:pt idx="58">
                  <c:v>99.7</c:v>
                </c:pt>
                <c:pt idx="59">
                  <c:v>99.6</c:v>
                </c:pt>
                <c:pt idx="60">
                  <c:v>99.76</c:v>
                </c:pt>
                <c:pt idx="61">
                  <c:v>99.74</c:v>
                </c:pt>
                <c:pt idx="62">
                  <c:v>99.59</c:v>
                </c:pt>
                <c:pt idx="63">
                  <c:v>99.64</c:v>
                </c:pt>
                <c:pt idx="64">
                  <c:v>99.67</c:v>
                </c:pt>
                <c:pt idx="65">
                  <c:v>99.61</c:v>
                </c:pt>
                <c:pt idx="66">
                  <c:v>99.76</c:v>
                </c:pt>
                <c:pt idx="67">
                  <c:v>99.7</c:v>
                </c:pt>
                <c:pt idx="68">
                  <c:v>99.69</c:v>
                </c:pt>
                <c:pt idx="69">
                  <c:v>99.67</c:v>
                </c:pt>
                <c:pt idx="70">
                  <c:v>99.76</c:v>
                </c:pt>
                <c:pt idx="71">
                  <c:v>99.73</c:v>
                </c:pt>
                <c:pt idx="72">
                  <c:v>99.69</c:v>
                </c:pt>
                <c:pt idx="73">
                  <c:v>99.69</c:v>
                </c:pt>
                <c:pt idx="74">
                  <c:v>99.66</c:v>
                </c:pt>
                <c:pt idx="75">
                  <c:v>99.73</c:v>
                </c:pt>
                <c:pt idx="76">
                  <c:v>99.76</c:v>
                </c:pt>
                <c:pt idx="77">
                  <c:v>99.64</c:v>
                </c:pt>
                <c:pt idx="78">
                  <c:v>99.59</c:v>
                </c:pt>
                <c:pt idx="79">
                  <c:v>99.59</c:v>
                </c:pt>
                <c:pt idx="80">
                  <c:v>99.49</c:v>
                </c:pt>
                <c:pt idx="81">
                  <c:v>99.7</c:v>
                </c:pt>
                <c:pt idx="82">
                  <c:v>99.69</c:v>
                </c:pt>
                <c:pt idx="83">
                  <c:v>99.64</c:v>
                </c:pt>
                <c:pt idx="84">
                  <c:v>99.74</c:v>
                </c:pt>
                <c:pt idx="85">
                  <c:v>99.64</c:v>
                </c:pt>
                <c:pt idx="86">
                  <c:v>99.65</c:v>
                </c:pt>
                <c:pt idx="87">
                  <c:v>99.63</c:v>
                </c:pt>
                <c:pt idx="88">
                  <c:v>99.62</c:v>
                </c:pt>
                <c:pt idx="89">
                  <c:v>99.58</c:v>
                </c:pt>
                <c:pt idx="90">
                  <c:v>99.67</c:v>
                </c:pt>
                <c:pt idx="91">
                  <c:v>99.71</c:v>
                </c:pt>
                <c:pt idx="92">
                  <c:v>99.59</c:v>
                </c:pt>
                <c:pt idx="93">
                  <c:v>99.7</c:v>
                </c:pt>
                <c:pt idx="94">
                  <c:v>99.77</c:v>
                </c:pt>
                <c:pt idx="95">
                  <c:v>99.7</c:v>
                </c:pt>
                <c:pt idx="96">
                  <c:v>99.64</c:v>
                </c:pt>
                <c:pt idx="97">
                  <c:v>99.74</c:v>
                </c:pt>
                <c:pt idx="98">
                  <c:v>99.85</c:v>
                </c:pt>
                <c:pt idx="99">
                  <c:v>99.73</c:v>
                </c:pt>
                <c:pt idx="100">
                  <c:v>99.82</c:v>
                </c:pt>
                <c:pt idx="101">
                  <c:v>99.62</c:v>
                </c:pt>
                <c:pt idx="102">
                  <c:v>99.56</c:v>
                </c:pt>
                <c:pt idx="103">
                  <c:v>99.63</c:v>
                </c:pt>
                <c:pt idx="104">
                  <c:v>99.63</c:v>
                </c:pt>
                <c:pt idx="105">
                  <c:v>99.68</c:v>
                </c:pt>
                <c:pt idx="106">
                  <c:v>99.65</c:v>
                </c:pt>
                <c:pt idx="107">
                  <c:v>99.68</c:v>
                </c:pt>
                <c:pt idx="108">
                  <c:v>99.72</c:v>
                </c:pt>
                <c:pt idx="109">
                  <c:v>99.67</c:v>
                </c:pt>
                <c:pt idx="110">
                  <c:v>99.7</c:v>
                </c:pt>
                <c:pt idx="111">
                  <c:v>99.69</c:v>
                </c:pt>
                <c:pt idx="112">
                  <c:v>99.6</c:v>
                </c:pt>
                <c:pt idx="113">
                  <c:v>99.6</c:v>
                </c:pt>
                <c:pt idx="114">
                  <c:v>99.64</c:v>
                </c:pt>
                <c:pt idx="115">
                  <c:v>99.57</c:v>
                </c:pt>
                <c:pt idx="116">
                  <c:v>99.63</c:v>
                </c:pt>
                <c:pt idx="117">
                  <c:v>99.73</c:v>
                </c:pt>
                <c:pt idx="118">
                  <c:v>99.68</c:v>
                </c:pt>
                <c:pt idx="119">
                  <c:v>99.65</c:v>
                </c:pt>
                <c:pt idx="120">
                  <c:v>99.75</c:v>
                </c:pt>
                <c:pt idx="121">
                  <c:v>99.62</c:v>
                </c:pt>
                <c:pt idx="122">
                  <c:v>99.74</c:v>
                </c:pt>
                <c:pt idx="123">
                  <c:v>99.52</c:v>
                </c:pt>
                <c:pt idx="124">
                  <c:v>99.9</c:v>
                </c:pt>
                <c:pt idx="125">
                  <c:v>99.74</c:v>
                </c:pt>
                <c:pt idx="126">
                  <c:v>99.66</c:v>
                </c:pt>
                <c:pt idx="127">
                  <c:v>99.78</c:v>
                </c:pt>
                <c:pt idx="128">
                  <c:v>99.63</c:v>
                </c:pt>
                <c:pt idx="129">
                  <c:v>99.72</c:v>
                </c:pt>
                <c:pt idx="130">
                  <c:v>99.64</c:v>
                </c:pt>
                <c:pt idx="131">
                  <c:v>99.65</c:v>
                </c:pt>
                <c:pt idx="132">
                  <c:v>99.66</c:v>
                </c:pt>
                <c:pt idx="133">
                  <c:v>99.63</c:v>
                </c:pt>
                <c:pt idx="134">
                  <c:v>99.67</c:v>
                </c:pt>
                <c:pt idx="135">
                  <c:v>99.71</c:v>
                </c:pt>
                <c:pt idx="136">
                  <c:v>99.64</c:v>
                </c:pt>
                <c:pt idx="137">
                  <c:v>99.6</c:v>
                </c:pt>
                <c:pt idx="138">
                  <c:v>99.66</c:v>
                </c:pt>
                <c:pt idx="139">
                  <c:v>99.67</c:v>
                </c:pt>
                <c:pt idx="140">
                  <c:v>99.68</c:v>
                </c:pt>
                <c:pt idx="141">
                  <c:v>99.72</c:v>
                </c:pt>
                <c:pt idx="142">
                  <c:v>99.69</c:v>
                </c:pt>
                <c:pt idx="143">
                  <c:v>99.74</c:v>
                </c:pt>
                <c:pt idx="144">
                  <c:v>99.71</c:v>
                </c:pt>
                <c:pt idx="145">
                  <c:v>99.78</c:v>
                </c:pt>
                <c:pt idx="146">
                  <c:v>99.72</c:v>
                </c:pt>
                <c:pt idx="147">
                  <c:v>99.79</c:v>
                </c:pt>
                <c:pt idx="148">
                  <c:v>99.75</c:v>
                </c:pt>
                <c:pt idx="149">
                  <c:v>99.94</c:v>
                </c:pt>
                <c:pt idx="150">
                  <c:v>99.77</c:v>
                </c:pt>
                <c:pt idx="151">
                  <c:v>99.53</c:v>
                </c:pt>
                <c:pt idx="152">
                  <c:v>99.7</c:v>
                </c:pt>
                <c:pt idx="153">
                  <c:v>99.8</c:v>
                </c:pt>
                <c:pt idx="154">
                  <c:v>99.63</c:v>
                </c:pt>
                <c:pt idx="155">
                  <c:v>99.69</c:v>
                </c:pt>
                <c:pt idx="156">
                  <c:v>99.69</c:v>
                </c:pt>
                <c:pt idx="157">
                  <c:v>99.66</c:v>
                </c:pt>
                <c:pt idx="158">
                  <c:v>99.65</c:v>
                </c:pt>
                <c:pt idx="159">
                  <c:v>99.54</c:v>
                </c:pt>
                <c:pt idx="160">
                  <c:v>99.74</c:v>
                </c:pt>
                <c:pt idx="161">
                  <c:v>99.66</c:v>
                </c:pt>
                <c:pt idx="162">
                  <c:v>99.63</c:v>
                </c:pt>
                <c:pt idx="163">
                  <c:v>99.69</c:v>
                </c:pt>
                <c:pt idx="164">
                  <c:v>99.73</c:v>
                </c:pt>
                <c:pt idx="165">
                  <c:v>99.75</c:v>
                </c:pt>
                <c:pt idx="166">
                  <c:v>99.69</c:v>
                </c:pt>
                <c:pt idx="167">
                  <c:v>99.74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0F-4BA7-A36B-E428D66F405E}"/>
            </c:ext>
          </c:extLst>
        </c:ser>
        <c:ser>
          <c:idx val="1"/>
          <c:order val="1"/>
          <c:tx>
            <c:strRef>
              <c:f>Pivot!$AE$3:$AE$4</c:f>
              <c:strCache>
                <c:ptCount val="1"/>
                <c:pt idx="0">
                  <c:v>Week 47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Pivot!$AC$5:$AC$179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Pivot!$AE$5:$AE$179</c:f>
              <c:numCache>
                <c:formatCode>General</c:formatCode>
                <c:ptCount val="168"/>
                <c:pt idx="0">
                  <c:v>99.65</c:v>
                </c:pt>
                <c:pt idx="1">
                  <c:v>99.77</c:v>
                </c:pt>
                <c:pt idx="2">
                  <c:v>99.84</c:v>
                </c:pt>
                <c:pt idx="3">
                  <c:v>99.74</c:v>
                </c:pt>
                <c:pt idx="4">
                  <c:v>99.73</c:v>
                </c:pt>
                <c:pt idx="5">
                  <c:v>99.72</c:v>
                </c:pt>
                <c:pt idx="6">
                  <c:v>99.62</c:v>
                </c:pt>
                <c:pt idx="7">
                  <c:v>99.65</c:v>
                </c:pt>
                <c:pt idx="8">
                  <c:v>99.73</c:v>
                </c:pt>
                <c:pt idx="9">
                  <c:v>99.62</c:v>
                </c:pt>
                <c:pt idx="10">
                  <c:v>99.68</c:v>
                </c:pt>
                <c:pt idx="11">
                  <c:v>99.76</c:v>
                </c:pt>
                <c:pt idx="12">
                  <c:v>99.7</c:v>
                </c:pt>
                <c:pt idx="13">
                  <c:v>99.62</c:v>
                </c:pt>
                <c:pt idx="14">
                  <c:v>99.68</c:v>
                </c:pt>
                <c:pt idx="15">
                  <c:v>99.67</c:v>
                </c:pt>
                <c:pt idx="16">
                  <c:v>99.62</c:v>
                </c:pt>
                <c:pt idx="17">
                  <c:v>99.68</c:v>
                </c:pt>
                <c:pt idx="18">
                  <c:v>99.64</c:v>
                </c:pt>
                <c:pt idx="19">
                  <c:v>99.61</c:v>
                </c:pt>
                <c:pt idx="20">
                  <c:v>99.63</c:v>
                </c:pt>
                <c:pt idx="21">
                  <c:v>99.66</c:v>
                </c:pt>
                <c:pt idx="22">
                  <c:v>99.72</c:v>
                </c:pt>
                <c:pt idx="23">
                  <c:v>99.82</c:v>
                </c:pt>
                <c:pt idx="24">
                  <c:v>99.47</c:v>
                </c:pt>
                <c:pt idx="25">
                  <c:v>99.71</c:v>
                </c:pt>
                <c:pt idx="26">
                  <c:v>99.83</c:v>
                </c:pt>
                <c:pt idx="27">
                  <c:v>99.66</c:v>
                </c:pt>
                <c:pt idx="28">
                  <c:v>99.48</c:v>
                </c:pt>
                <c:pt idx="29">
                  <c:v>99.82</c:v>
                </c:pt>
                <c:pt idx="30">
                  <c:v>99.72</c:v>
                </c:pt>
                <c:pt idx="31">
                  <c:v>99.71</c:v>
                </c:pt>
                <c:pt idx="32">
                  <c:v>99.63</c:v>
                </c:pt>
                <c:pt idx="33">
                  <c:v>99.62</c:v>
                </c:pt>
                <c:pt idx="34">
                  <c:v>99.71</c:v>
                </c:pt>
                <c:pt idx="35">
                  <c:v>99.66</c:v>
                </c:pt>
                <c:pt idx="36">
                  <c:v>99.67</c:v>
                </c:pt>
                <c:pt idx="37">
                  <c:v>99.73</c:v>
                </c:pt>
                <c:pt idx="38">
                  <c:v>99.63</c:v>
                </c:pt>
                <c:pt idx="39">
                  <c:v>99.68</c:v>
                </c:pt>
                <c:pt idx="40">
                  <c:v>99.69</c:v>
                </c:pt>
                <c:pt idx="41">
                  <c:v>99.68</c:v>
                </c:pt>
                <c:pt idx="42">
                  <c:v>99.63</c:v>
                </c:pt>
                <c:pt idx="43">
                  <c:v>99.63</c:v>
                </c:pt>
                <c:pt idx="44">
                  <c:v>99.71</c:v>
                </c:pt>
                <c:pt idx="45">
                  <c:v>99.66</c:v>
                </c:pt>
                <c:pt idx="46">
                  <c:v>99.7</c:v>
                </c:pt>
                <c:pt idx="47">
                  <c:v>99.72</c:v>
                </c:pt>
                <c:pt idx="48">
                  <c:v>99.77</c:v>
                </c:pt>
                <c:pt idx="49">
                  <c:v>99.76</c:v>
                </c:pt>
                <c:pt idx="50">
                  <c:v>99.71</c:v>
                </c:pt>
                <c:pt idx="51">
                  <c:v>99.76</c:v>
                </c:pt>
                <c:pt idx="52">
                  <c:v>99.45</c:v>
                </c:pt>
                <c:pt idx="53">
                  <c:v>99.73</c:v>
                </c:pt>
                <c:pt idx="54">
                  <c:v>99.73</c:v>
                </c:pt>
                <c:pt idx="55">
                  <c:v>99.61</c:v>
                </c:pt>
                <c:pt idx="56">
                  <c:v>99.54</c:v>
                </c:pt>
                <c:pt idx="57">
                  <c:v>99.57</c:v>
                </c:pt>
                <c:pt idx="58">
                  <c:v>99.62</c:v>
                </c:pt>
                <c:pt idx="59">
                  <c:v>99.69</c:v>
                </c:pt>
                <c:pt idx="60">
                  <c:v>99.65</c:v>
                </c:pt>
                <c:pt idx="61">
                  <c:v>99.66</c:v>
                </c:pt>
                <c:pt idx="62">
                  <c:v>99.65</c:v>
                </c:pt>
                <c:pt idx="63">
                  <c:v>99.69</c:v>
                </c:pt>
                <c:pt idx="64">
                  <c:v>99.72</c:v>
                </c:pt>
                <c:pt idx="65">
                  <c:v>99.64</c:v>
                </c:pt>
                <c:pt idx="66">
                  <c:v>99.71</c:v>
                </c:pt>
                <c:pt idx="67">
                  <c:v>99.64</c:v>
                </c:pt>
                <c:pt idx="68">
                  <c:v>99.67</c:v>
                </c:pt>
                <c:pt idx="69">
                  <c:v>99.72</c:v>
                </c:pt>
                <c:pt idx="70">
                  <c:v>99.63</c:v>
                </c:pt>
                <c:pt idx="71">
                  <c:v>99.69</c:v>
                </c:pt>
                <c:pt idx="72">
                  <c:v>99.69</c:v>
                </c:pt>
                <c:pt idx="73">
                  <c:v>99.62</c:v>
                </c:pt>
                <c:pt idx="74">
                  <c:v>99.79</c:v>
                </c:pt>
                <c:pt idx="75">
                  <c:v>99.66</c:v>
                </c:pt>
                <c:pt idx="76">
                  <c:v>99.69</c:v>
                </c:pt>
                <c:pt idx="77">
                  <c:v>99.63</c:v>
                </c:pt>
                <c:pt idx="78">
                  <c:v>99.68</c:v>
                </c:pt>
                <c:pt idx="79">
                  <c:v>99.65</c:v>
                </c:pt>
                <c:pt idx="80">
                  <c:v>99.72</c:v>
                </c:pt>
                <c:pt idx="81">
                  <c:v>99.72</c:v>
                </c:pt>
                <c:pt idx="82">
                  <c:v>99.66</c:v>
                </c:pt>
                <c:pt idx="83">
                  <c:v>99.65</c:v>
                </c:pt>
                <c:pt idx="84">
                  <c:v>99.67</c:v>
                </c:pt>
                <c:pt idx="85">
                  <c:v>99.68</c:v>
                </c:pt>
                <c:pt idx="86">
                  <c:v>99.67</c:v>
                </c:pt>
                <c:pt idx="87">
                  <c:v>99.65</c:v>
                </c:pt>
                <c:pt idx="88">
                  <c:v>99.71</c:v>
                </c:pt>
                <c:pt idx="89">
                  <c:v>99.7</c:v>
                </c:pt>
                <c:pt idx="90">
                  <c:v>99.6</c:v>
                </c:pt>
                <c:pt idx="91">
                  <c:v>99.63</c:v>
                </c:pt>
                <c:pt idx="92">
                  <c:v>99.69</c:v>
                </c:pt>
                <c:pt idx="93">
                  <c:v>99.78</c:v>
                </c:pt>
                <c:pt idx="94">
                  <c:v>99.73</c:v>
                </c:pt>
                <c:pt idx="95">
                  <c:v>99.62</c:v>
                </c:pt>
                <c:pt idx="96">
                  <c:v>99.72</c:v>
                </c:pt>
                <c:pt idx="97">
                  <c:v>99.76</c:v>
                </c:pt>
                <c:pt idx="98">
                  <c:v>99.75</c:v>
                </c:pt>
                <c:pt idx="99">
                  <c:v>99.74</c:v>
                </c:pt>
                <c:pt idx="100">
                  <c:v>99.7</c:v>
                </c:pt>
                <c:pt idx="101">
                  <c:v>99.69</c:v>
                </c:pt>
                <c:pt idx="102">
                  <c:v>99.73</c:v>
                </c:pt>
                <c:pt idx="103">
                  <c:v>99.72</c:v>
                </c:pt>
                <c:pt idx="104">
                  <c:v>99.69</c:v>
                </c:pt>
                <c:pt idx="105">
                  <c:v>99.68</c:v>
                </c:pt>
                <c:pt idx="106">
                  <c:v>99.65</c:v>
                </c:pt>
                <c:pt idx="107">
                  <c:v>99.61</c:v>
                </c:pt>
                <c:pt idx="108">
                  <c:v>99.64</c:v>
                </c:pt>
                <c:pt idx="109">
                  <c:v>99.65</c:v>
                </c:pt>
                <c:pt idx="110">
                  <c:v>99.69</c:v>
                </c:pt>
                <c:pt idx="111">
                  <c:v>99.61</c:v>
                </c:pt>
                <c:pt idx="112">
                  <c:v>99.71</c:v>
                </c:pt>
                <c:pt idx="113">
                  <c:v>99.63</c:v>
                </c:pt>
                <c:pt idx="114">
                  <c:v>99.62</c:v>
                </c:pt>
                <c:pt idx="115">
                  <c:v>99.64</c:v>
                </c:pt>
                <c:pt idx="116">
                  <c:v>99.68</c:v>
                </c:pt>
                <c:pt idx="117">
                  <c:v>99.73</c:v>
                </c:pt>
                <c:pt idx="118">
                  <c:v>99.63</c:v>
                </c:pt>
                <c:pt idx="119">
                  <c:v>99.73</c:v>
                </c:pt>
                <c:pt idx="120">
                  <c:v>99.7</c:v>
                </c:pt>
                <c:pt idx="121">
                  <c:v>99.73</c:v>
                </c:pt>
                <c:pt idx="122">
                  <c:v>99.67</c:v>
                </c:pt>
                <c:pt idx="123">
                  <c:v>99.89</c:v>
                </c:pt>
                <c:pt idx="124">
                  <c:v>99.89</c:v>
                </c:pt>
                <c:pt idx="125">
                  <c:v>99.61</c:v>
                </c:pt>
                <c:pt idx="126">
                  <c:v>99.7</c:v>
                </c:pt>
                <c:pt idx="127">
                  <c:v>99.73</c:v>
                </c:pt>
                <c:pt idx="128">
                  <c:v>99.67</c:v>
                </c:pt>
                <c:pt idx="129">
                  <c:v>99.65</c:v>
                </c:pt>
                <c:pt idx="130">
                  <c:v>99.64</c:v>
                </c:pt>
                <c:pt idx="131">
                  <c:v>99.7</c:v>
                </c:pt>
                <c:pt idx="132">
                  <c:v>99.61</c:v>
                </c:pt>
                <c:pt idx="133">
                  <c:v>99.63</c:v>
                </c:pt>
                <c:pt idx="134">
                  <c:v>99.66</c:v>
                </c:pt>
                <c:pt idx="135">
                  <c:v>99.56</c:v>
                </c:pt>
                <c:pt idx="136">
                  <c:v>99.66</c:v>
                </c:pt>
                <c:pt idx="137">
                  <c:v>99.66</c:v>
                </c:pt>
                <c:pt idx="138">
                  <c:v>99.72</c:v>
                </c:pt>
                <c:pt idx="139">
                  <c:v>99.67</c:v>
                </c:pt>
                <c:pt idx="140">
                  <c:v>99.73</c:v>
                </c:pt>
                <c:pt idx="141">
                  <c:v>99.63</c:v>
                </c:pt>
                <c:pt idx="142">
                  <c:v>99.63</c:v>
                </c:pt>
                <c:pt idx="143">
                  <c:v>99.63</c:v>
                </c:pt>
                <c:pt idx="144">
                  <c:v>99.72</c:v>
                </c:pt>
                <c:pt idx="145">
                  <c:v>99.71</c:v>
                </c:pt>
                <c:pt idx="146">
                  <c:v>99.83</c:v>
                </c:pt>
                <c:pt idx="147">
                  <c:v>99.67</c:v>
                </c:pt>
                <c:pt idx="148">
                  <c:v>99.58</c:v>
                </c:pt>
                <c:pt idx="149">
                  <c:v>99.77</c:v>
                </c:pt>
                <c:pt idx="150">
                  <c:v>99.81</c:v>
                </c:pt>
                <c:pt idx="151">
                  <c:v>99.61</c:v>
                </c:pt>
                <c:pt idx="152">
                  <c:v>99.65</c:v>
                </c:pt>
                <c:pt idx="153">
                  <c:v>99.63</c:v>
                </c:pt>
                <c:pt idx="154">
                  <c:v>99.7</c:v>
                </c:pt>
                <c:pt idx="155">
                  <c:v>99.63</c:v>
                </c:pt>
                <c:pt idx="156">
                  <c:v>99.62</c:v>
                </c:pt>
                <c:pt idx="157">
                  <c:v>99.56</c:v>
                </c:pt>
                <c:pt idx="158">
                  <c:v>99.65</c:v>
                </c:pt>
                <c:pt idx="159">
                  <c:v>99.67</c:v>
                </c:pt>
                <c:pt idx="160">
                  <c:v>99.66</c:v>
                </c:pt>
                <c:pt idx="161">
                  <c:v>99.72</c:v>
                </c:pt>
                <c:pt idx="162">
                  <c:v>99.71</c:v>
                </c:pt>
                <c:pt idx="163">
                  <c:v>99.71</c:v>
                </c:pt>
                <c:pt idx="164">
                  <c:v>99.76</c:v>
                </c:pt>
                <c:pt idx="165">
                  <c:v>99.69</c:v>
                </c:pt>
                <c:pt idx="166">
                  <c:v>99.6</c:v>
                </c:pt>
                <c:pt idx="167">
                  <c:v>99.67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0F-4BA7-A36B-E428D66F405E}"/>
            </c:ext>
          </c:extLst>
        </c:ser>
        <c:ser>
          <c:idx val="2"/>
          <c:order val="2"/>
          <c:tx>
            <c:strRef>
              <c:f>Pivot!$AF$3:$AF$4</c:f>
              <c:strCache>
                <c:ptCount val="1"/>
                <c:pt idx="0">
                  <c:v>Week 48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Pivot!$AC$5:$AC$179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Pivot!$AF$5:$AF$179</c:f>
              <c:numCache>
                <c:formatCode>General</c:formatCode>
                <c:ptCount val="168"/>
                <c:pt idx="0">
                  <c:v>99.78</c:v>
                </c:pt>
                <c:pt idx="1">
                  <c:v>99.87</c:v>
                </c:pt>
                <c:pt idx="2">
                  <c:v>99.8</c:v>
                </c:pt>
                <c:pt idx="3">
                  <c:v>99.8</c:v>
                </c:pt>
                <c:pt idx="4">
                  <c:v>99.7</c:v>
                </c:pt>
                <c:pt idx="5">
                  <c:v>99.68</c:v>
                </c:pt>
                <c:pt idx="6">
                  <c:v>99.69</c:v>
                </c:pt>
                <c:pt idx="7">
                  <c:v>99.65</c:v>
                </c:pt>
                <c:pt idx="8">
                  <c:v>99.58</c:v>
                </c:pt>
                <c:pt idx="9">
                  <c:v>99.59</c:v>
                </c:pt>
                <c:pt idx="10">
                  <c:v>99.66</c:v>
                </c:pt>
                <c:pt idx="11">
                  <c:v>99.6</c:v>
                </c:pt>
                <c:pt idx="12">
                  <c:v>99.61</c:v>
                </c:pt>
                <c:pt idx="13">
                  <c:v>99.7</c:v>
                </c:pt>
                <c:pt idx="14">
                  <c:v>99.64</c:v>
                </c:pt>
                <c:pt idx="15">
                  <c:v>99.66</c:v>
                </c:pt>
                <c:pt idx="16">
                  <c:v>99.68</c:v>
                </c:pt>
                <c:pt idx="17">
                  <c:v>99.61</c:v>
                </c:pt>
                <c:pt idx="18">
                  <c:v>99.56</c:v>
                </c:pt>
                <c:pt idx="19">
                  <c:v>99.71</c:v>
                </c:pt>
                <c:pt idx="20">
                  <c:v>99.67</c:v>
                </c:pt>
                <c:pt idx="21">
                  <c:v>99.73</c:v>
                </c:pt>
                <c:pt idx="22">
                  <c:v>99.71</c:v>
                </c:pt>
                <c:pt idx="23">
                  <c:v>99.69</c:v>
                </c:pt>
                <c:pt idx="24">
                  <c:v>99.69</c:v>
                </c:pt>
                <c:pt idx="25">
                  <c:v>99.83</c:v>
                </c:pt>
                <c:pt idx="26">
                  <c:v>99.74</c:v>
                </c:pt>
                <c:pt idx="27">
                  <c:v>99.86</c:v>
                </c:pt>
                <c:pt idx="28">
                  <c:v>99.47</c:v>
                </c:pt>
                <c:pt idx="29">
                  <c:v>99.64</c:v>
                </c:pt>
                <c:pt idx="30">
                  <c:v>99.62</c:v>
                </c:pt>
                <c:pt idx="31">
                  <c:v>99.6</c:v>
                </c:pt>
                <c:pt idx="32">
                  <c:v>99.62</c:v>
                </c:pt>
                <c:pt idx="33">
                  <c:v>99.64</c:v>
                </c:pt>
                <c:pt idx="34">
                  <c:v>99.57</c:v>
                </c:pt>
                <c:pt idx="35">
                  <c:v>99.68</c:v>
                </c:pt>
                <c:pt idx="36">
                  <c:v>99.66</c:v>
                </c:pt>
                <c:pt idx="37">
                  <c:v>99.7</c:v>
                </c:pt>
                <c:pt idx="38">
                  <c:v>99.64</c:v>
                </c:pt>
                <c:pt idx="39">
                  <c:v>99.67</c:v>
                </c:pt>
                <c:pt idx="40">
                  <c:v>99.67</c:v>
                </c:pt>
                <c:pt idx="41">
                  <c:v>99.63</c:v>
                </c:pt>
                <c:pt idx="42">
                  <c:v>99.65</c:v>
                </c:pt>
                <c:pt idx="43">
                  <c:v>99.68</c:v>
                </c:pt>
                <c:pt idx="44">
                  <c:v>99.62</c:v>
                </c:pt>
                <c:pt idx="45">
                  <c:v>99.6</c:v>
                </c:pt>
                <c:pt idx="46">
                  <c:v>99.71</c:v>
                </c:pt>
                <c:pt idx="47">
                  <c:v>99.73</c:v>
                </c:pt>
                <c:pt idx="48">
                  <c:v>99.75</c:v>
                </c:pt>
                <c:pt idx="49">
                  <c:v>99.71</c:v>
                </c:pt>
                <c:pt idx="50">
                  <c:v>99.85</c:v>
                </c:pt>
                <c:pt idx="51">
                  <c:v>99.9</c:v>
                </c:pt>
                <c:pt idx="52">
                  <c:v>99.82</c:v>
                </c:pt>
                <c:pt idx="53">
                  <c:v>99.68</c:v>
                </c:pt>
                <c:pt idx="54">
                  <c:v>99.74</c:v>
                </c:pt>
                <c:pt idx="55">
                  <c:v>99.72</c:v>
                </c:pt>
                <c:pt idx="56">
                  <c:v>99.66</c:v>
                </c:pt>
                <c:pt idx="57">
                  <c:v>99.72</c:v>
                </c:pt>
                <c:pt idx="58">
                  <c:v>99.55</c:v>
                </c:pt>
                <c:pt idx="59">
                  <c:v>99.72</c:v>
                </c:pt>
                <c:pt idx="60">
                  <c:v>99.67</c:v>
                </c:pt>
                <c:pt idx="61">
                  <c:v>99.65</c:v>
                </c:pt>
                <c:pt idx="62">
                  <c:v>99.57</c:v>
                </c:pt>
                <c:pt idx="63">
                  <c:v>99.69</c:v>
                </c:pt>
                <c:pt idx="64">
                  <c:v>99.64</c:v>
                </c:pt>
                <c:pt idx="65">
                  <c:v>99.71</c:v>
                </c:pt>
                <c:pt idx="66">
                  <c:v>99.66</c:v>
                </c:pt>
                <c:pt idx="67">
                  <c:v>99.76</c:v>
                </c:pt>
                <c:pt idx="68">
                  <c:v>99.71</c:v>
                </c:pt>
                <c:pt idx="69">
                  <c:v>99.77</c:v>
                </c:pt>
                <c:pt idx="70">
                  <c:v>99.58</c:v>
                </c:pt>
                <c:pt idx="71">
                  <c:v>99.77</c:v>
                </c:pt>
                <c:pt idx="72">
                  <c:v>99.71</c:v>
                </c:pt>
                <c:pt idx="73">
                  <c:v>99.68</c:v>
                </c:pt>
                <c:pt idx="74">
                  <c:v>99.87</c:v>
                </c:pt>
                <c:pt idx="75">
                  <c:v>99.64</c:v>
                </c:pt>
                <c:pt idx="76">
                  <c:v>99.81</c:v>
                </c:pt>
                <c:pt idx="77">
                  <c:v>99.83</c:v>
                </c:pt>
                <c:pt idx="78">
                  <c:v>99.69</c:v>
                </c:pt>
                <c:pt idx="79">
                  <c:v>99.64</c:v>
                </c:pt>
                <c:pt idx="80">
                  <c:v>99.66</c:v>
                </c:pt>
                <c:pt idx="81">
                  <c:v>99.68</c:v>
                </c:pt>
                <c:pt idx="82">
                  <c:v>99.66</c:v>
                </c:pt>
                <c:pt idx="83">
                  <c:v>99.65</c:v>
                </c:pt>
                <c:pt idx="84">
                  <c:v>99.66</c:v>
                </c:pt>
                <c:pt idx="85">
                  <c:v>99.74</c:v>
                </c:pt>
                <c:pt idx="86">
                  <c:v>99.7</c:v>
                </c:pt>
                <c:pt idx="87">
                  <c:v>99.64</c:v>
                </c:pt>
                <c:pt idx="88">
                  <c:v>99.66</c:v>
                </c:pt>
                <c:pt idx="89">
                  <c:v>99.63</c:v>
                </c:pt>
                <c:pt idx="90">
                  <c:v>99.65</c:v>
                </c:pt>
                <c:pt idx="91">
                  <c:v>99.71</c:v>
                </c:pt>
                <c:pt idx="92">
                  <c:v>99.68</c:v>
                </c:pt>
                <c:pt idx="93">
                  <c:v>99.71</c:v>
                </c:pt>
                <c:pt idx="94">
                  <c:v>99.82</c:v>
                </c:pt>
                <c:pt idx="95">
                  <c:v>99.73</c:v>
                </c:pt>
                <c:pt idx="96">
                  <c:v>99.78</c:v>
                </c:pt>
                <c:pt idx="97">
                  <c:v>99.74</c:v>
                </c:pt>
                <c:pt idx="98">
                  <c:v>99.59</c:v>
                </c:pt>
                <c:pt idx="99">
                  <c:v>99.88</c:v>
                </c:pt>
                <c:pt idx="100">
                  <c:v>99.81</c:v>
                </c:pt>
                <c:pt idx="101">
                  <c:v>99.51</c:v>
                </c:pt>
                <c:pt idx="102">
                  <c:v>99.65</c:v>
                </c:pt>
                <c:pt idx="103">
                  <c:v>99.61</c:v>
                </c:pt>
                <c:pt idx="104">
                  <c:v>99.64</c:v>
                </c:pt>
                <c:pt idx="105">
                  <c:v>99.71</c:v>
                </c:pt>
                <c:pt idx="106">
                  <c:v>99.64</c:v>
                </c:pt>
                <c:pt idx="107">
                  <c:v>99.7</c:v>
                </c:pt>
                <c:pt idx="108">
                  <c:v>99.68</c:v>
                </c:pt>
                <c:pt idx="109">
                  <c:v>99.72</c:v>
                </c:pt>
                <c:pt idx="110">
                  <c:v>99.62</c:v>
                </c:pt>
                <c:pt idx="111">
                  <c:v>99.68</c:v>
                </c:pt>
                <c:pt idx="112">
                  <c:v>99.62</c:v>
                </c:pt>
                <c:pt idx="113">
                  <c:v>99.69</c:v>
                </c:pt>
                <c:pt idx="114">
                  <c:v>99.69</c:v>
                </c:pt>
                <c:pt idx="115">
                  <c:v>99.73</c:v>
                </c:pt>
                <c:pt idx="116">
                  <c:v>99.67</c:v>
                </c:pt>
                <c:pt idx="117">
                  <c:v>99.67</c:v>
                </c:pt>
                <c:pt idx="118">
                  <c:v>99.71</c:v>
                </c:pt>
                <c:pt idx="119">
                  <c:v>99.7</c:v>
                </c:pt>
                <c:pt idx="120">
                  <c:v>99.76</c:v>
                </c:pt>
                <c:pt idx="121">
                  <c:v>99.61</c:v>
                </c:pt>
                <c:pt idx="122">
                  <c:v>99.77</c:v>
                </c:pt>
                <c:pt idx="123">
                  <c:v>99.77</c:v>
                </c:pt>
                <c:pt idx="124">
                  <c:v>99.83</c:v>
                </c:pt>
                <c:pt idx="125">
                  <c:v>99.73</c:v>
                </c:pt>
                <c:pt idx="126">
                  <c:v>99.66</c:v>
                </c:pt>
                <c:pt idx="127">
                  <c:v>99.64</c:v>
                </c:pt>
                <c:pt idx="128">
                  <c:v>99.74</c:v>
                </c:pt>
                <c:pt idx="129">
                  <c:v>99.69</c:v>
                </c:pt>
                <c:pt idx="130">
                  <c:v>99.67</c:v>
                </c:pt>
                <c:pt idx="131">
                  <c:v>99.71</c:v>
                </c:pt>
                <c:pt idx="132">
                  <c:v>99.73</c:v>
                </c:pt>
                <c:pt idx="133">
                  <c:v>99.74</c:v>
                </c:pt>
                <c:pt idx="134">
                  <c:v>99.61</c:v>
                </c:pt>
                <c:pt idx="135">
                  <c:v>99.65</c:v>
                </c:pt>
                <c:pt idx="136">
                  <c:v>99.64</c:v>
                </c:pt>
                <c:pt idx="137">
                  <c:v>99.67</c:v>
                </c:pt>
                <c:pt idx="138">
                  <c:v>99.72</c:v>
                </c:pt>
                <c:pt idx="139">
                  <c:v>99.67</c:v>
                </c:pt>
                <c:pt idx="140">
                  <c:v>99.74</c:v>
                </c:pt>
                <c:pt idx="141">
                  <c:v>99.71</c:v>
                </c:pt>
                <c:pt idx="142">
                  <c:v>99.71</c:v>
                </c:pt>
                <c:pt idx="143">
                  <c:v>99.64</c:v>
                </c:pt>
                <c:pt idx="144">
                  <c:v>99.78</c:v>
                </c:pt>
                <c:pt idx="145">
                  <c:v>99.8</c:v>
                </c:pt>
                <c:pt idx="146">
                  <c:v>99.81</c:v>
                </c:pt>
                <c:pt idx="147">
                  <c:v>99.78</c:v>
                </c:pt>
                <c:pt idx="148">
                  <c:v>99.89</c:v>
                </c:pt>
                <c:pt idx="149">
                  <c:v>99.8</c:v>
                </c:pt>
                <c:pt idx="150">
                  <c:v>99.77</c:v>
                </c:pt>
                <c:pt idx="151">
                  <c:v>99.83</c:v>
                </c:pt>
                <c:pt idx="152">
                  <c:v>99.71</c:v>
                </c:pt>
                <c:pt idx="153">
                  <c:v>99.77</c:v>
                </c:pt>
                <c:pt idx="154">
                  <c:v>99.72</c:v>
                </c:pt>
                <c:pt idx="155">
                  <c:v>99.73</c:v>
                </c:pt>
                <c:pt idx="156">
                  <c:v>99.7</c:v>
                </c:pt>
                <c:pt idx="157">
                  <c:v>99.69</c:v>
                </c:pt>
                <c:pt idx="158">
                  <c:v>99.65</c:v>
                </c:pt>
                <c:pt idx="159">
                  <c:v>99.66</c:v>
                </c:pt>
                <c:pt idx="160">
                  <c:v>99.72</c:v>
                </c:pt>
                <c:pt idx="161">
                  <c:v>99.74</c:v>
                </c:pt>
                <c:pt idx="162">
                  <c:v>99.79</c:v>
                </c:pt>
                <c:pt idx="163">
                  <c:v>99.68</c:v>
                </c:pt>
                <c:pt idx="164">
                  <c:v>99.67</c:v>
                </c:pt>
                <c:pt idx="165">
                  <c:v>99.73</c:v>
                </c:pt>
                <c:pt idx="166">
                  <c:v>99.76</c:v>
                </c:pt>
                <c:pt idx="167">
                  <c:v>99.67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0F-4BA7-A36B-E428D66F405E}"/>
            </c:ext>
          </c:extLst>
        </c:ser>
        <c:ser>
          <c:idx val="3"/>
          <c:order val="3"/>
          <c:tx>
            <c:strRef>
              <c:f>Pivot!$AG$3:$AG$4</c:f>
              <c:strCache>
                <c:ptCount val="1"/>
                <c:pt idx="0">
                  <c:v>Week 49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Pivot!$AC$5:$AC$179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Pivot!$AG$5:$AG$179</c:f>
              <c:numCache>
                <c:formatCode>General</c:formatCode>
                <c:ptCount val="168"/>
                <c:pt idx="0">
                  <c:v>99.77</c:v>
                </c:pt>
                <c:pt idx="1">
                  <c:v>99.76</c:v>
                </c:pt>
                <c:pt idx="2">
                  <c:v>99.94</c:v>
                </c:pt>
                <c:pt idx="3">
                  <c:v>99.66</c:v>
                </c:pt>
                <c:pt idx="4">
                  <c:v>99.7</c:v>
                </c:pt>
                <c:pt idx="5">
                  <c:v>99.76</c:v>
                </c:pt>
                <c:pt idx="6">
                  <c:v>99.57</c:v>
                </c:pt>
                <c:pt idx="7">
                  <c:v>99.71</c:v>
                </c:pt>
                <c:pt idx="8">
                  <c:v>99.65</c:v>
                </c:pt>
                <c:pt idx="9">
                  <c:v>99.72</c:v>
                </c:pt>
                <c:pt idx="10">
                  <c:v>99.68</c:v>
                </c:pt>
                <c:pt idx="11">
                  <c:v>99.68</c:v>
                </c:pt>
                <c:pt idx="12">
                  <c:v>99.71</c:v>
                </c:pt>
                <c:pt idx="13">
                  <c:v>99.6</c:v>
                </c:pt>
                <c:pt idx="14">
                  <c:v>99.65</c:v>
                </c:pt>
                <c:pt idx="15">
                  <c:v>99.64</c:v>
                </c:pt>
                <c:pt idx="16">
                  <c:v>99.69</c:v>
                </c:pt>
                <c:pt idx="17">
                  <c:v>99.72</c:v>
                </c:pt>
                <c:pt idx="18">
                  <c:v>99.73</c:v>
                </c:pt>
                <c:pt idx="19">
                  <c:v>99.68</c:v>
                </c:pt>
                <c:pt idx="20">
                  <c:v>99.79</c:v>
                </c:pt>
                <c:pt idx="21">
                  <c:v>99.75</c:v>
                </c:pt>
                <c:pt idx="22">
                  <c:v>99.75</c:v>
                </c:pt>
                <c:pt idx="23">
                  <c:v>99.71</c:v>
                </c:pt>
                <c:pt idx="24">
                  <c:v>99.67</c:v>
                </c:pt>
                <c:pt idx="25">
                  <c:v>99.81</c:v>
                </c:pt>
                <c:pt idx="26">
                  <c:v>99.81</c:v>
                </c:pt>
                <c:pt idx="27">
                  <c:v>99.63</c:v>
                </c:pt>
                <c:pt idx="28">
                  <c:v>99.83</c:v>
                </c:pt>
                <c:pt idx="29">
                  <c:v>99.78</c:v>
                </c:pt>
                <c:pt idx="30">
                  <c:v>99.7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4C-4FFF-93A2-B70CE9D55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547504"/>
        <c:axId val="353540752"/>
      </c:lineChart>
      <c:catAx>
        <c:axId val="10454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540752"/>
        <c:crosses val="autoZero"/>
        <c:auto val="1"/>
        <c:lblAlgn val="ctr"/>
        <c:lblOffset val="100"/>
        <c:noMultiLvlLbl val="0"/>
      </c:catAx>
      <c:valAx>
        <c:axId val="35354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 Cell Change SR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4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FFFF">
          <a:lumMod val="75000"/>
        </a:srgbClr>
      </a:solidFill>
    </a:ln>
    <a:effectLst/>
  </c:spPr>
  <c:txPr>
    <a:bodyPr/>
    <a:lstStyle/>
    <a:p>
      <a:pPr>
        <a:defRPr lang="en-US" sz="9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[Ericsson_5G_Daily_Dashboard_Report.xlsx]Pivot!PivotTable38</c:name>
    <c:fmtId val="1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SgNB Drop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Pivot!$CA$3:$CA$4</c:f>
              <c:strCache>
                <c:ptCount val="1"/>
                <c:pt idx="0">
                  <c:v>Week 46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Pivot!$BZ$5:$BZ$179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Pivot!$CA$5:$CA$179</c:f>
              <c:numCache>
                <c:formatCode>General</c:formatCode>
                <c:ptCount val="168"/>
                <c:pt idx="0">
                  <c:v>0.08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0.06</c:v>
                </c:pt>
                <c:pt idx="4">
                  <c:v>0.06</c:v>
                </c:pt>
                <c:pt idx="5">
                  <c:v>0.08</c:v>
                </c:pt>
                <c:pt idx="6">
                  <c:v>0.11</c:v>
                </c:pt>
                <c:pt idx="7">
                  <c:v>0.17</c:v>
                </c:pt>
                <c:pt idx="8">
                  <c:v>0.2</c:v>
                </c:pt>
                <c:pt idx="9">
                  <c:v>0.19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0.24</c:v>
                </c:pt>
                <c:pt idx="14">
                  <c:v>0.25</c:v>
                </c:pt>
                <c:pt idx="15">
                  <c:v>0.26</c:v>
                </c:pt>
                <c:pt idx="16">
                  <c:v>0.27</c:v>
                </c:pt>
                <c:pt idx="17">
                  <c:v>0.28000000000000003</c:v>
                </c:pt>
                <c:pt idx="18">
                  <c:v>0.28999999999999998</c:v>
                </c:pt>
                <c:pt idx="19">
                  <c:v>0.24</c:v>
                </c:pt>
                <c:pt idx="20">
                  <c:v>0.23</c:v>
                </c:pt>
                <c:pt idx="21">
                  <c:v>0.22</c:v>
                </c:pt>
                <c:pt idx="22">
                  <c:v>0.16</c:v>
                </c:pt>
                <c:pt idx="23">
                  <c:v>0.12</c:v>
                </c:pt>
                <c:pt idx="24">
                  <c:v>0.08</c:v>
                </c:pt>
                <c:pt idx="25">
                  <c:v>0.06</c:v>
                </c:pt>
                <c:pt idx="26">
                  <c:v>7.0000000000000007E-2</c:v>
                </c:pt>
                <c:pt idx="27">
                  <c:v>0.06</c:v>
                </c:pt>
                <c:pt idx="28">
                  <c:v>0.06</c:v>
                </c:pt>
                <c:pt idx="29">
                  <c:v>7.0000000000000007E-2</c:v>
                </c:pt>
                <c:pt idx="30">
                  <c:v>0.11</c:v>
                </c:pt>
                <c:pt idx="31">
                  <c:v>0.16</c:v>
                </c:pt>
                <c:pt idx="32">
                  <c:v>0.22</c:v>
                </c:pt>
                <c:pt idx="33">
                  <c:v>0.21</c:v>
                </c:pt>
                <c:pt idx="34">
                  <c:v>0.22</c:v>
                </c:pt>
                <c:pt idx="35">
                  <c:v>0.21</c:v>
                </c:pt>
                <c:pt idx="36">
                  <c:v>0.23</c:v>
                </c:pt>
                <c:pt idx="37">
                  <c:v>0.25</c:v>
                </c:pt>
                <c:pt idx="38">
                  <c:v>0.23</c:v>
                </c:pt>
                <c:pt idx="39">
                  <c:v>0.26</c:v>
                </c:pt>
                <c:pt idx="40">
                  <c:v>0.25</c:v>
                </c:pt>
                <c:pt idx="41">
                  <c:v>0.28000000000000003</c:v>
                </c:pt>
                <c:pt idx="42">
                  <c:v>0.27</c:v>
                </c:pt>
                <c:pt idx="43">
                  <c:v>0.24</c:v>
                </c:pt>
                <c:pt idx="44">
                  <c:v>0.22</c:v>
                </c:pt>
                <c:pt idx="45">
                  <c:v>0.19</c:v>
                </c:pt>
                <c:pt idx="46">
                  <c:v>0.17</c:v>
                </c:pt>
                <c:pt idx="47">
                  <c:v>0.11</c:v>
                </c:pt>
                <c:pt idx="48">
                  <c:v>0.08</c:v>
                </c:pt>
                <c:pt idx="49">
                  <c:v>7.0000000000000007E-2</c:v>
                </c:pt>
                <c:pt idx="50">
                  <c:v>0.06</c:v>
                </c:pt>
                <c:pt idx="51">
                  <c:v>0.05</c:v>
                </c:pt>
                <c:pt idx="52">
                  <c:v>0.06</c:v>
                </c:pt>
                <c:pt idx="53">
                  <c:v>7.0000000000000007E-2</c:v>
                </c:pt>
                <c:pt idx="54">
                  <c:v>0.1</c:v>
                </c:pt>
                <c:pt idx="55">
                  <c:v>0.16</c:v>
                </c:pt>
                <c:pt idx="56">
                  <c:v>0.22</c:v>
                </c:pt>
                <c:pt idx="57">
                  <c:v>0.22</c:v>
                </c:pt>
                <c:pt idx="58">
                  <c:v>0.21</c:v>
                </c:pt>
                <c:pt idx="59">
                  <c:v>0.23</c:v>
                </c:pt>
                <c:pt idx="60">
                  <c:v>0.26</c:v>
                </c:pt>
                <c:pt idx="61">
                  <c:v>0.25</c:v>
                </c:pt>
                <c:pt idx="62">
                  <c:v>0.25</c:v>
                </c:pt>
                <c:pt idx="63">
                  <c:v>0.26</c:v>
                </c:pt>
                <c:pt idx="64">
                  <c:v>0.27</c:v>
                </c:pt>
                <c:pt idx="65">
                  <c:v>0.28999999999999998</c:v>
                </c:pt>
                <c:pt idx="66">
                  <c:v>0.28000000000000003</c:v>
                </c:pt>
                <c:pt idx="67">
                  <c:v>0.28000000000000003</c:v>
                </c:pt>
                <c:pt idx="68">
                  <c:v>0.28999999999999998</c:v>
                </c:pt>
                <c:pt idx="69">
                  <c:v>0.25</c:v>
                </c:pt>
                <c:pt idx="70">
                  <c:v>0.21</c:v>
                </c:pt>
                <c:pt idx="71">
                  <c:v>0.12</c:v>
                </c:pt>
                <c:pt idx="72">
                  <c:v>0.1</c:v>
                </c:pt>
                <c:pt idx="73">
                  <c:v>0.08</c:v>
                </c:pt>
                <c:pt idx="74">
                  <c:v>0.08</c:v>
                </c:pt>
                <c:pt idx="75">
                  <c:v>0.06</c:v>
                </c:pt>
                <c:pt idx="76">
                  <c:v>0.06</c:v>
                </c:pt>
                <c:pt idx="77">
                  <c:v>0.09</c:v>
                </c:pt>
                <c:pt idx="78">
                  <c:v>0.12</c:v>
                </c:pt>
                <c:pt idx="79">
                  <c:v>0.17</c:v>
                </c:pt>
                <c:pt idx="80">
                  <c:v>0.23</c:v>
                </c:pt>
                <c:pt idx="81">
                  <c:v>0.22</c:v>
                </c:pt>
                <c:pt idx="82">
                  <c:v>0.24</c:v>
                </c:pt>
                <c:pt idx="83">
                  <c:v>0.25</c:v>
                </c:pt>
                <c:pt idx="84">
                  <c:v>0.28000000000000003</c:v>
                </c:pt>
                <c:pt idx="85">
                  <c:v>0.27</c:v>
                </c:pt>
                <c:pt idx="86">
                  <c:v>0.26</c:v>
                </c:pt>
                <c:pt idx="87">
                  <c:v>0.28000000000000003</c:v>
                </c:pt>
                <c:pt idx="88">
                  <c:v>0.28999999999999998</c:v>
                </c:pt>
                <c:pt idx="89">
                  <c:v>0.28999999999999998</c:v>
                </c:pt>
                <c:pt idx="90">
                  <c:v>0.28000000000000003</c:v>
                </c:pt>
                <c:pt idx="91">
                  <c:v>0.25</c:v>
                </c:pt>
                <c:pt idx="92">
                  <c:v>0.25</c:v>
                </c:pt>
                <c:pt idx="93">
                  <c:v>0.22</c:v>
                </c:pt>
                <c:pt idx="94">
                  <c:v>0.18</c:v>
                </c:pt>
                <c:pt idx="95">
                  <c:v>0.12</c:v>
                </c:pt>
                <c:pt idx="96">
                  <c:v>0.1</c:v>
                </c:pt>
                <c:pt idx="97">
                  <c:v>0.09</c:v>
                </c:pt>
                <c:pt idx="98">
                  <c:v>0.06</c:v>
                </c:pt>
                <c:pt idx="99">
                  <c:v>0.06</c:v>
                </c:pt>
                <c:pt idx="100">
                  <c:v>0.06</c:v>
                </c:pt>
                <c:pt idx="101">
                  <c:v>7.0000000000000007E-2</c:v>
                </c:pt>
                <c:pt idx="102">
                  <c:v>0.11</c:v>
                </c:pt>
                <c:pt idx="103">
                  <c:v>0.17</c:v>
                </c:pt>
                <c:pt idx="104">
                  <c:v>0.21</c:v>
                </c:pt>
                <c:pt idx="105">
                  <c:v>0.21</c:v>
                </c:pt>
                <c:pt idx="106">
                  <c:v>0.22</c:v>
                </c:pt>
                <c:pt idx="107">
                  <c:v>0.22</c:v>
                </c:pt>
                <c:pt idx="108">
                  <c:v>0.25</c:v>
                </c:pt>
                <c:pt idx="109">
                  <c:v>0.26</c:v>
                </c:pt>
                <c:pt idx="110">
                  <c:v>0.27</c:v>
                </c:pt>
                <c:pt idx="111">
                  <c:v>0.28999999999999998</c:v>
                </c:pt>
                <c:pt idx="112">
                  <c:v>0.3</c:v>
                </c:pt>
                <c:pt idx="113">
                  <c:v>0.31</c:v>
                </c:pt>
                <c:pt idx="114">
                  <c:v>0.3</c:v>
                </c:pt>
                <c:pt idx="115">
                  <c:v>0.3</c:v>
                </c:pt>
                <c:pt idx="116">
                  <c:v>0.27</c:v>
                </c:pt>
                <c:pt idx="117">
                  <c:v>0.25</c:v>
                </c:pt>
                <c:pt idx="118">
                  <c:v>0.22</c:v>
                </c:pt>
                <c:pt idx="119">
                  <c:v>0.17</c:v>
                </c:pt>
                <c:pt idx="120">
                  <c:v>0.13</c:v>
                </c:pt>
                <c:pt idx="121">
                  <c:v>0.11</c:v>
                </c:pt>
                <c:pt idx="122">
                  <c:v>0.1</c:v>
                </c:pt>
                <c:pt idx="123">
                  <c:v>0.08</c:v>
                </c:pt>
                <c:pt idx="124">
                  <c:v>0.08</c:v>
                </c:pt>
                <c:pt idx="125">
                  <c:v>7.0000000000000007E-2</c:v>
                </c:pt>
                <c:pt idx="126">
                  <c:v>0.09</c:v>
                </c:pt>
                <c:pt idx="127">
                  <c:v>0.11</c:v>
                </c:pt>
                <c:pt idx="128">
                  <c:v>0.13</c:v>
                </c:pt>
                <c:pt idx="129">
                  <c:v>0.17</c:v>
                </c:pt>
                <c:pt idx="130">
                  <c:v>0.2</c:v>
                </c:pt>
                <c:pt idx="131">
                  <c:v>0.24</c:v>
                </c:pt>
                <c:pt idx="132">
                  <c:v>0.28000000000000003</c:v>
                </c:pt>
                <c:pt idx="133">
                  <c:v>0.28999999999999998</c:v>
                </c:pt>
                <c:pt idx="134">
                  <c:v>0.3</c:v>
                </c:pt>
                <c:pt idx="135">
                  <c:v>0.39</c:v>
                </c:pt>
                <c:pt idx="136">
                  <c:v>0.34</c:v>
                </c:pt>
                <c:pt idx="137">
                  <c:v>0.32</c:v>
                </c:pt>
                <c:pt idx="138">
                  <c:v>0.34</c:v>
                </c:pt>
                <c:pt idx="139">
                  <c:v>0.32</c:v>
                </c:pt>
                <c:pt idx="140">
                  <c:v>0.28999999999999998</c:v>
                </c:pt>
                <c:pt idx="141">
                  <c:v>0.27</c:v>
                </c:pt>
                <c:pt idx="142">
                  <c:v>0.23</c:v>
                </c:pt>
                <c:pt idx="143">
                  <c:v>0.19</c:v>
                </c:pt>
                <c:pt idx="144">
                  <c:v>0.15</c:v>
                </c:pt>
                <c:pt idx="145">
                  <c:v>0.12</c:v>
                </c:pt>
                <c:pt idx="146">
                  <c:v>0.09</c:v>
                </c:pt>
                <c:pt idx="147">
                  <c:v>0.08</c:v>
                </c:pt>
                <c:pt idx="148">
                  <c:v>7.0000000000000007E-2</c:v>
                </c:pt>
                <c:pt idx="149">
                  <c:v>7.0000000000000007E-2</c:v>
                </c:pt>
                <c:pt idx="150">
                  <c:v>0.08</c:v>
                </c:pt>
                <c:pt idx="151">
                  <c:v>0.11</c:v>
                </c:pt>
                <c:pt idx="152">
                  <c:v>0.11</c:v>
                </c:pt>
                <c:pt idx="153">
                  <c:v>0.15</c:v>
                </c:pt>
                <c:pt idx="154">
                  <c:v>0.18</c:v>
                </c:pt>
                <c:pt idx="155">
                  <c:v>0.22</c:v>
                </c:pt>
                <c:pt idx="156">
                  <c:v>0.26</c:v>
                </c:pt>
                <c:pt idx="157">
                  <c:v>0.34</c:v>
                </c:pt>
                <c:pt idx="158">
                  <c:v>0.39</c:v>
                </c:pt>
                <c:pt idx="159">
                  <c:v>0.35</c:v>
                </c:pt>
                <c:pt idx="160">
                  <c:v>0.28000000000000003</c:v>
                </c:pt>
                <c:pt idx="161">
                  <c:v>0.26</c:v>
                </c:pt>
                <c:pt idx="162">
                  <c:v>0.26</c:v>
                </c:pt>
                <c:pt idx="163">
                  <c:v>0.26</c:v>
                </c:pt>
                <c:pt idx="164">
                  <c:v>0.22</c:v>
                </c:pt>
                <c:pt idx="165">
                  <c:v>0.21</c:v>
                </c:pt>
                <c:pt idx="166">
                  <c:v>0.19</c:v>
                </c:pt>
                <c:pt idx="167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9-4AA4-A9B7-83DA8743736B}"/>
            </c:ext>
          </c:extLst>
        </c:ser>
        <c:ser>
          <c:idx val="1"/>
          <c:order val="1"/>
          <c:tx>
            <c:strRef>
              <c:f>Pivot!$CB$3:$CB$4</c:f>
              <c:strCache>
                <c:ptCount val="1"/>
                <c:pt idx="0">
                  <c:v>Week 47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Pivot!$BZ$5:$BZ$179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Pivot!$CB$5:$CB$179</c:f>
              <c:numCache>
                <c:formatCode>General</c:formatCode>
                <c:ptCount val="168"/>
                <c:pt idx="0">
                  <c:v>0.12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0.06</c:v>
                </c:pt>
                <c:pt idx="5">
                  <c:v>7.0000000000000007E-2</c:v>
                </c:pt>
                <c:pt idx="6">
                  <c:v>0.1</c:v>
                </c:pt>
                <c:pt idx="7">
                  <c:v>0.16</c:v>
                </c:pt>
                <c:pt idx="8">
                  <c:v>0.21</c:v>
                </c:pt>
                <c:pt idx="9">
                  <c:v>0.21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0.25</c:v>
                </c:pt>
                <c:pt idx="14">
                  <c:v>0.26</c:v>
                </c:pt>
                <c:pt idx="15">
                  <c:v>0.27</c:v>
                </c:pt>
                <c:pt idx="16">
                  <c:v>0.27</c:v>
                </c:pt>
                <c:pt idx="17">
                  <c:v>0.28999999999999998</c:v>
                </c:pt>
                <c:pt idx="18">
                  <c:v>0.28000000000000003</c:v>
                </c:pt>
                <c:pt idx="19">
                  <c:v>0.25</c:v>
                </c:pt>
                <c:pt idx="20">
                  <c:v>0.23</c:v>
                </c:pt>
                <c:pt idx="21">
                  <c:v>0.19</c:v>
                </c:pt>
                <c:pt idx="22">
                  <c:v>0.16</c:v>
                </c:pt>
                <c:pt idx="23">
                  <c:v>0.11</c:v>
                </c:pt>
                <c:pt idx="24">
                  <c:v>0.11</c:v>
                </c:pt>
                <c:pt idx="25">
                  <c:v>0.09</c:v>
                </c:pt>
                <c:pt idx="26">
                  <c:v>0.1</c:v>
                </c:pt>
                <c:pt idx="27">
                  <c:v>0.08</c:v>
                </c:pt>
                <c:pt idx="28">
                  <c:v>0.08</c:v>
                </c:pt>
                <c:pt idx="29">
                  <c:v>0.09</c:v>
                </c:pt>
                <c:pt idx="30">
                  <c:v>0.12</c:v>
                </c:pt>
                <c:pt idx="31">
                  <c:v>0.18</c:v>
                </c:pt>
                <c:pt idx="32">
                  <c:v>0.22</c:v>
                </c:pt>
                <c:pt idx="33">
                  <c:v>0.22</c:v>
                </c:pt>
                <c:pt idx="34">
                  <c:v>0.22</c:v>
                </c:pt>
                <c:pt idx="35">
                  <c:v>0.23</c:v>
                </c:pt>
                <c:pt idx="36">
                  <c:v>0.25</c:v>
                </c:pt>
                <c:pt idx="37">
                  <c:v>0.25</c:v>
                </c:pt>
                <c:pt idx="38">
                  <c:v>0.25</c:v>
                </c:pt>
                <c:pt idx="39">
                  <c:v>0.27</c:v>
                </c:pt>
                <c:pt idx="40">
                  <c:v>0.28999999999999998</c:v>
                </c:pt>
                <c:pt idx="41">
                  <c:v>0.3</c:v>
                </c:pt>
                <c:pt idx="42">
                  <c:v>0.28999999999999998</c:v>
                </c:pt>
                <c:pt idx="43">
                  <c:v>0.26</c:v>
                </c:pt>
                <c:pt idx="44">
                  <c:v>0.25</c:v>
                </c:pt>
                <c:pt idx="45">
                  <c:v>0.22</c:v>
                </c:pt>
                <c:pt idx="46">
                  <c:v>0.16</c:v>
                </c:pt>
                <c:pt idx="47">
                  <c:v>0.12</c:v>
                </c:pt>
                <c:pt idx="48">
                  <c:v>0.11</c:v>
                </c:pt>
                <c:pt idx="49">
                  <c:v>0.08</c:v>
                </c:pt>
                <c:pt idx="50">
                  <c:v>0.09</c:v>
                </c:pt>
                <c:pt idx="51">
                  <c:v>0.14000000000000001</c:v>
                </c:pt>
                <c:pt idx="52">
                  <c:v>0.11</c:v>
                </c:pt>
                <c:pt idx="53">
                  <c:v>0.09</c:v>
                </c:pt>
                <c:pt idx="54">
                  <c:v>0.1</c:v>
                </c:pt>
                <c:pt idx="55">
                  <c:v>0.16</c:v>
                </c:pt>
                <c:pt idx="56">
                  <c:v>0.22</c:v>
                </c:pt>
                <c:pt idx="57">
                  <c:v>0.21</c:v>
                </c:pt>
                <c:pt idx="58">
                  <c:v>0.21</c:v>
                </c:pt>
                <c:pt idx="59">
                  <c:v>0.22</c:v>
                </c:pt>
                <c:pt idx="60">
                  <c:v>0.26</c:v>
                </c:pt>
                <c:pt idx="61">
                  <c:v>0.25</c:v>
                </c:pt>
                <c:pt idx="62">
                  <c:v>0.26</c:v>
                </c:pt>
                <c:pt idx="63">
                  <c:v>0.28999999999999998</c:v>
                </c:pt>
                <c:pt idx="64">
                  <c:v>0.28000000000000003</c:v>
                </c:pt>
                <c:pt idx="65">
                  <c:v>0.28000000000000003</c:v>
                </c:pt>
                <c:pt idx="66">
                  <c:v>0.3</c:v>
                </c:pt>
                <c:pt idx="67">
                  <c:v>0.5</c:v>
                </c:pt>
                <c:pt idx="68">
                  <c:v>0.57999999999999996</c:v>
                </c:pt>
                <c:pt idx="69">
                  <c:v>0.42</c:v>
                </c:pt>
                <c:pt idx="70">
                  <c:v>0.2</c:v>
                </c:pt>
                <c:pt idx="71">
                  <c:v>0.14000000000000001</c:v>
                </c:pt>
                <c:pt idx="72">
                  <c:v>0.11</c:v>
                </c:pt>
                <c:pt idx="73">
                  <c:v>0.08</c:v>
                </c:pt>
                <c:pt idx="74">
                  <c:v>0.1</c:v>
                </c:pt>
                <c:pt idx="75">
                  <c:v>0.08</c:v>
                </c:pt>
                <c:pt idx="76">
                  <c:v>0.08</c:v>
                </c:pt>
                <c:pt idx="77">
                  <c:v>0.1</c:v>
                </c:pt>
                <c:pt idx="78">
                  <c:v>0.11</c:v>
                </c:pt>
                <c:pt idx="79">
                  <c:v>0.18</c:v>
                </c:pt>
                <c:pt idx="80">
                  <c:v>0.23</c:v>
                </c:pt>
                <c:pt idx="81">
                  <c:v>0.22</c:v>
                </c:pt>
                <c:pt idx="82">
                  <c:v>0.22</c:v>
                </c:pt>
                <c:pt idx="83">
                  <c:v>0.23</c:v>
                </c:pt>
                <c:pt idx="84">
                  <c:v>0.25</c:v>
                </c:pt>
                <c:pt idx="85">
                  <c:v>0.26</c:v>
                </c:pt>
                <c:pt idx="86">
                  <c:v>0.27</c:v>
                </c:pt>
                <c:pt idx="87">
                  <c:v>0.28999999999999998</c:v>
                </c:pt>
                <c:pt idx="88">
                  <c:v>0.28999999999999998</c:v>
                </c:pt>
                <c:pt idx="89">
                  <c:v>0.3</c:v>
                </c:pt>
                <c:pt idx="90">
                  <c:v>0.31</c:v>
                </c:pt>
                <c:pt idx="91">
                  <c:v>0.28000000000000003</c:v>
                </c:pt>
                <c:pt idx="92">
                  <c:v>0.25</c:v>
                </c:pt>
                <c:pt idx="93">
                  <c:v>0.21</c:v>
                </c:pt>
                <c:pt idx="94">
                  <c:v>0.17</c:v>
                </c:pt>
                <c:pt idx="95">
                  <c:v>0.14000000000000001</c:v>
                </c:pt>
                <c:pt idx="96">
                  <c:v>0.11</c:v>
                </c:pt>
                <c:pt idx="97">
                  <c:v>0.12</c:v>
                </c:pt>
                <c:pt idx="98">
                  <c:v>0.09</c:v>
                </c:pt>
                <c:pt idx="99">
                  <c:v>7.0000000000000007E-2</c:v>
                </c:pt>
                <c:pt idx="100">
                  <c:v>0.08</c:v>
                </c:pt>
                <c:pt idx="101">
                  <c:v>0.09</c:v>
                </c:pt>
                <c:pt idx="102">
                  <c:v>0.11</c:v>
                </c:pt>
                <c:pt idx="103">
                  <c:v>0.17</c:v>
                </c:pt>
                <c:pt idx="104">
                  <c:v>0.22</c:v>
                </c:pt>
                <c:pt idx="105">
                  <c:v>0.22</c:v>
                </c:pt>
                <c:pt idx="106">
                  <c:v>0.24</c:v>
                </c:pt>
                <c:pt idx="107">
                  <c:v>0.24</c:v>
                </c:pt>
                <c:pt idx="108">
                  <c:v>0.28000000000000003</c:v>
                </c:pt>
                <c:pt idx="109">
                  <c:v>0.28999999999999998</c:v>
                </c:pt>
                <c:pt idx="110">
                  <c:v>0.3</c:v>
                </c:pt>
                <c:pt idx="111">
                  <c:v>0.32</c:v>
                </c:pt>
                <c:pt idx="112">
                  <c:v>0.31</c:v>
                </c:pt>
                <c:pt idx="113">
                  <c:v>0.34</c:v>
                </c:pt>
                <c:pt idx="114">
                  <c:v>0.35</c:v>
                </c:pt>
                <c:pt idx="115">
                  <c:v>0.32</c:v>
                </c:pt>
                <c:pt idx="116">
                  <c:v>0.28999999999999998</c:v>
                </c:pt>
                <c:pt idx="117">
                  <c:v>0.25</c:v>
                </c:pt>
                <c:pt idx="118">
                  <c:v>0.24</c:v>
                </c:pt>
                <c:pt idx="119">
                  <c:v>0.2</c:v>
                </c:pt>
                <c:pt idx="120">
                  <c:v>0.16</c:v>
                </c:pt>
                <c:pt idx="121">
                  <c:v>0.13</c:v>
                </c:pt>
                <c:pt idx="122">
                  <c:v>0.11</c:v>
                </c:pt>
                <c:pt idx="123">
                  <c:v>0.08</c:v>
                </c:pt>
                <c:pt idx="124">
                  <c:v>0.09</c:v>
                </c:pt>
                <c:pt idx="125">
                  <c:v>0.14000000000000001</c:v>
                </c:pt>
                <c:pt idx="126">
                  <c:v>0.13</c:v>
                </c:pt>
                <c:pt idx="127">
                  <c:v>0.15</c:v>
                </c:pt>
                <c:pt idx="128">
                  <c:v>0.16</c:v>
                </c:pt>
                <c:pt idx="129">
                  <c:v>0.19</c:v>
                </c:pt>
                <c:pt idx="130">
                  <c:v>0.21</c:v>
                </c:pt>
                <c:pt idx="131">
                  <c:v>0.26</c:v>
                </c:pt>
                <c:pt idx="132">
                  <c:v>0.3</c:v>
                </c:pt>
                <c:pt idx="133">
                  <c:v>0.31</c:v>
                </c:pt>
                <c:pt idx="134">
                  <c:v>0.32</c:v>
                </c:pt>
                <c:pt idx="135">
                  <c:v>0.33</c:v>
                </c:pt>
                <c:pt idx="136">
                  <c:v>0.33</c:v>
                </c:pt>
                <c:pt idx="137">
                  <c:v>0.31</c:v>
                </c:pt>
                <c:pt idx="138">
                  <c:v>0.31</c:v>
                </c:pt>
                <c:pt idx="139">
                  <c:v>0.28000000000000003</c:v>
                </c:pt>
                <c:pt idx="140">
                  <c:v>0.27</c:v>
                </c:pt>
                <c:pt idx="141">
                  <c:v>0.25</c:v>
                </c:pt>
                <c:pt idx="142">
                  <c:v>0.22</c:v>
                </c:pt>
                <c:pt idx="143">
                  <c:v>0.19</c:v>
                </c:pt>
                <c:pt idx="144">
                  <c:v>0.14000000000000001</c:v>
                </c:pt>
                <c:pt idx="145">
                  <c:v>0.13</c:v>
                </c:pt>
                <c:pt idx="146">
                  <c:v>0.11</c:v>
                </c:pt>
                <c:pt idx="147">
                  <c:v>0.1</c:v>
                </c:pt>
                <c:pt idx="148">
                  <c:v>0.09</c:v>
                </c:pt>
                <c:pt idx="149">
                  <c:v>0.08</c:v>
                </c:pt>
                <c:pt idx="150">
                  <c:v>0.08</c:v>
                </c:pt>
                <c:pt idx="151">
                  <c:v>0.11</c:v>
                </c:pt>
                <c:pt idx="152">
                  <c:v>0.13</c:v>
                </c:pt>
                <c:pt idx="153">
                  <c:v>0.15</c:v>
                </c:pt>
                <c:pt idx="154">
                  <c:v>0.18</c:v>
                </c:pt>
                <c:pt idx="155">
                  <c:v>0.23</c:v>
                </c:pt>
                <c:pt idx="156">
                  <c:v>0.26</c:v>
                </c:pt>
                <c:pt idx="157">
                  <c:v>0.34</c:v>
                </c:pt>
                <c:pt idx="158">
                  <c:v>0.4</c:v>
                </c:pt>
                <c:pt idx="159">
                  <c:v>0.36</c:v>
                </c:pt>
                <c:pt idx="160">
                  <c:v>0.31</c:v>
                </c:pt>
                <c:pt idx="161">
                  <c:v>0.31</c:v>
                </c:pt>
                <c:pt idx="162">
                  <c:v>0.28999999999999998</c:v>
                </c:pt>
                <c:pt idx="163">
                  <c:v>0.25</c:v>
                </c:pt>
                <c:pt idx="164">
                  <c:v>0.24</c:v>
                </c:pt>
                <c:pt idx="165">
                  <c:v>0.21</c:v>
                </c:pt>
                <c:pt idx="166">
                  <c:v>0.17</c:v>
                </c:pt>
                <c:pt idx="167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C9-4AA4-A9B7-83DA8743736B}"/>
            </c:ext>
          </c:extLst>
        </c:ser>
        <c:ser>
          <c:idx val="2"/>
          <c:order val="2"/>
          <c:tx>
            <c:strRef>
              <c:f>Pivot!$CC$3:$CC$4</c:f>
              <c:strCache>
                <c:ptCount val="1"/>
                <c:pt idx="0">
                  <c:v>Week 48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Pivot!$BZ$5:$BZ$179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Pivot!$CC$5:$CC$179</c:f>
              <c:numCache>
                <c:formatCode>General</c:formatCode>
                <c:ptCount val="168"/>
                <c:pt idx="0">
                  <c:v>0.1</c:v>
                </c:pt>
                <c:pt idx="1">
                  <c:v>0.08</c:v>
                </c:pt>
                <c:pt idx="2">
                  <c:v>0.08</c:v>
                </c:pt>
                <c:pt idx="3">
                  <c:v>7.0000000000000007E-2</c:v>
                </c:pt>
                <c:pt idx="4">
                  <c:v>0.08</c:v>
                </c:pt>
                <c:pt idx="5">
                  <c:v>0.09</c:v>
                </c:pt>
                <c:pt idx="6">
                  <c:v>0.11</c:v>
                </c:pt>
                <c:pt idx="7">
                  <c:v>0.16</c:v>
                </c:pt>
                <c:pt idx="8">
                  <c:v>0.2</c:v>
                </c:pt>
                <c:pt idx="9">
                  <c:v>0.21</c:v>
                </c:pt>
                <c:pt idx="10">
                  <c:v>0.22</c:v>
                </c:pt>
                <c:pt idx="11">
                  <c:v>0.25</c:v>
                </c:pt>
                <c:pt idx="12">
                  <c:v>0.25</c:v>
                </c:pt>
                <c:pt idx="13">
                  <c:v>0.26</c:v>
                </c:pt>
                <c:pt idx="14">
                  <c:v>0.26</c:v>
                </c:pt>
                <c:pt idx="15">
                  <c:v>0.28000000000000003</c:v>
                </c:pt>
                <c:pt idx="16">
                  <c:v>0.28000000000000003</c:v>
                </c:pt>
                <c:pt idx="17">
                  <c:v>0.28999999999999998</c:v>
                </c:pt>
                <c:pt idx="18">
                  <c:v>0.28000000000000003</c:v>
                </c:pt>
                <c:pt idx="19">
                  <c:v>0.25</c:v>
                </c:pt>
                <c:pt idx="20">
                  <c:v>0.23</c:v>
                </c:pt>
                <c:pt idx="21">
                  <c:v>0.21</c:v>
                </c:pt>
                <c:pt idx="22">
                  <c:v>0.16</c:v>
                </c:pt>
                <c:pt idx="23">
                  <c:v>0.13</c:v>
                </c:pt>
                <c:pt idx="24">
                  <c:v>0.1</c:v>
                </c:pt>
                <c:pt idx="25">
                  <c:v>0.09</c:v>
                </c:pt>
                <c:pt idx="26">
                  <c:v>7.0000000000000007E-2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0.09</c:v>
                </c:pt>
                <c:pt idx="30">
                  <c:v>0.12</c:v>
                </c:pt>
                <c:pt idx="31">
                  <c:v>0.17</c:v>
                </c:pt>
                <c:pt idx="32">
                  <c:v>0.23</c:v>
                </c:pt>
                <c:pt idx="33">
                  <c:v>0.21</c:v>
                </c:pt>
                <c:pt idx="34">
                  <c:v>0.22</c:v>
                </c:pt>
                <c:pt idx="35">
                  <c:v>0.23</c:v>
                </c:pt>
                <c:pt idx="36">
                  <c:v>0.26</c:v>
                </c:pt>
                <c:pt idx="37">
                  <c:v>0.26</c:v>
                </c:pt>
                <c:pt idx="38">
                  <c:v>0.26</c:v>
                </c:pt>
                <c:pt idx="39">
                  <c:v>0.28999999999999998</c:v>
                </c:pt>
                <c:pt idx="40">
                  <c:v>0.28999999999999998</c:v>
                </c:pt>
                <c:pt idx="41">
                  <c:v>0.31</c:v>
                </c:pt>
                <c:pt idx="42">
                  <c:v>0.3</c:v>
                </c:pt>
                <c:pt idx="43">
                  <c:v>0.27</c:v>
                </c:pt>
                <c:pt idx="44">
                  <c:v>0.27</c:v>
                </c:pt>
                <c:pt idx="45">
                  <c:v>0.25</c:v>
                </c:pt>
                <c:pt idx="46">
                  <c:v>0.19</c:v>
                </c:pt>
                <c:pt idx="47">
                  <c:v>0.14000000000000001</c:v>
                </c:pt>
                <c:pt idx="48">
                  <c:v>0.11</c:v>
                </c:pt>
                <c:pt idx="49">
                  <c:v>0.09</c:v>
                </c:pt>
                <c:pt idx="50">
                  <c:v>0.08</c:v>
                </c:pt>
                <c:pt idx="51">
                  <c:v>7.0000000000000007E-2</c:v>
                </c:pt>
                <c:pt idx="52">
                  <c:v>0.08</c:v>
                </c:pt>
                <c:pt idx="53">
                  <c:v>0.08</c:v>
                </c:pt>
                <c:pt idx="54">
                  <c:v>0.12</c:v>
                </c:pt>
                <c:pt idx="55">
                  <c:v>0.17</c:v>
                </c:pt>
                <c:pt idx="56">
                  <c:v>0.23</c:v>
                </c:pt>
                <c:pt idx="57">
                  <c:v>0.22</c:v>
                </c:pt>
                <c:pt idx="58">
                  <c:v>0.24</c:v>
                </c:pt>
                <c:pt idx="59">
                  <c:v>0.24</c:v>
                </c:pt>
                <c:pt idx="60">
                  <c:v>0.26</c:v>
                </c:pt>
                <c:pt idx="61">
                  <c:v>0.27</c:v>
                </c:pt>
                <c:pt idx="62">
                  <c:v>0.27</c:v>
                </c:pt>
                <c:pt idx="63">
                  <c:v>0.28999999999999998</c:v>
                </c:pt>
                <c:pt idx="64">
                  <c:v>0.3</c:v>
                </c:pt>
                <c:pt idx="65">
                  <c:v>0.3</c:v>
                </c:pt>
                <c:pt idx="66">
                  <c:v>0.3</c:v>
                </c:pt>
                <c:pt idx="67">
                  <c:v>0.27</c:v>
                </c:pt>
                <c:pt idx="68">
                  <c:v>0.25</c:v>
                </c:pt>
                <c:pt idx="69">
                  <c:v>0.24</c:v>
                </c:pt>
                <c:pt idx="70">
                  <c:v>0.19</c:v>
                </c:pt>
                <c:pt idx="71">
                  <c:v>0.14000000000000001</c:v>
                </c:pt>
                <c:pt idx="72">
                  <c:v>0.1</c:v>
                </c:pt>
                <c:pt idx="73">
                  <c:v>0.08</c:v>
                </c:pt>
                <c:pt idx="74">
                  <c:v>7.0000000000000007E-2</c:v>
                </c:pt>
                <c:pt idx="75">
                  <c:v>7.0000000000000007E-2</c:v>
                </c:pt>
                <c:pt idx="76">
                  <c:v>0.08</c:v>
                </c:pt>
                <c:pt idx="77">
                  <c:v>0.09</c:v>
                </c:pt>
                <c:pt idx="78">
                  <c:v>0.12</c:v>
                </c:pt>
                <c:pt idx="79">
                  <c:v>0.18</c:v>
                </c:pt>
                <c:pt idx="80">
                  <c:v>0.22</c:v>
                </c:pt>
                <c:pt idx="81">
                  <c:v>0.2</c:v>
                </c:pt>
                <c:pt idx="82">
                  <c:v>0.22</c:v>
                </c:pt>
                <c:pt idx="83">
                  <c:v>0.23</c:v>
                </c:pt>
                <c:pt idx="84">
                  <c:v>0.25</c:v>
                </c:pt>
                <c:pt idx="85">
                  <c:v>0.25</c:v>
                </c:pt>
                <c:pt idx="86">
                  <c:v>0.25</c:v>
                </c:pt>
                <c:pt idx="87">
                  <c:v>0.28999999999999998</c:v>
                </c:pt>
                <c:pt idx="88">
                  <c:v>0.28999999999999998</c:v>
                </c:pt>
                <c:pt idx="89">
                  <c:v>0.28999999999999998</c:v>
                </c:pt>
                <c:pt idx="90">
                  <c:v>0.28000000000000003</c:v>
                </c:pt>
                <c:pt idx="91">
                  <c:v>0.26</c:v>
                </c:pt>
                <c:pt idx="92">
                  <c:v>0.25</c:v>
                </c:pt>
                <c:pt idx="93">
                  <c:v>0.22</c:v>
                </c:pt>
                <c:pt idx="94">
                  <c:v>0.18</c:v>
                </c:pt>
                <c:pt idx="95">
                  <c:v>0.13</c:v>
                </c:pt>
                <c:pt idx="96">
                  <c:v>0.1</c:v>
                </c:pt>
                <c:pt idx="97">
                  <c:v>0.09</c:v>
                </c:pt>
                <c:pt idx="98">
                  <c:v>0.09</c:v>
                </c:pt>
                <c:pt idx="99">
                  <c:v>0.09</c:v>
                </c:pt>
                <c:pt idx="100">
                  <c:v>0.09</c:v>
                </c:pt>
                <c:pt idx="101">
                  <c:v>0.09</c:v>
                </c:pt>
                <c:pt idx="102">
                  <c:v>0.13</c:v>
                </c:pt>
                <c:pt idx="103">
                  <c:v>0.17</c:v>
                </c:pt>
                <c:pt idx="104">
                  <c:v>0.2</c:v>
                </c:pt>
                <c:pt idx="105">
                  <c:v>0.21</c:v>
                </c:pt>
                <c:pt idx="106">
                  <c:v>0.21</c:v>
                </c:pt>
                <c:pt idx="107">
                  <c:v>0.23</c:v>
                </c:pt>
                <c:pt idx="108">
                  <c:v>0.24</c:v>
                </c:pt>
                <c:pt idx="109">
                  <c:v>0.26</c:v>
                </c:pt>
                <c:pt idx="110">
                  <c:v>0.26</c:v>
                </c:pt>
                <c:pt idx="111">
                  <c:v>0.31</c:v>
                </c:pt>
                <c:pt idx="112">
                  <c:v>0.28999999999999998</c:v>
                </c:pt>
                <c:pt idx="113">
                  <c:v>0.3</c:v>
                </c:pt>
                <c:pt idx="114">
                  <c:v>0.3</c:v>
                </c:pt>
                <c:pt idx="115">
                  <c:v>0.3</c:v>
                </c:pt>
                <c:pt idx="116">
                  <c:v>0.27</c:v>
                </c:pt>
                <c:pt idx="117">
                  <c:v>0.23</c:v>
                </c:pt>
                <c:pt idx="118">
                  <c:v>0.21</c:v>
                </c:pt>
                <c:pt idx="119">
                  <c:v>0.18</c:v>
                </c:pt>
                <c:pt idx="120">
                  <c:v>0.15</c:v>
                </c:pt>
                <c:pt idx="121">
                  <c:v>0.13</c:v>
                </c:pt>
                <c:pt idx="122">
                  <c:v>0.1</c:v>
                </c:pt>
                <c:pt idx="123">
                  <c:v>0.09</c:v>
                </c:pt>
                <c:pt idx="124">
                  <c:v>0.08</c:v>
                </c:pt>
                <c:pt idx="125">
                  <c:v>0.08</c:v>
                </c:pt>
                <c:pt idx="126">
                  <c:v>0.1</c:v>
                </c:pt>
                <c:pt idx="127">
                  <c:v>0.12</c:v>
                </c:pt>
                <c:pt idx="128">
                  <c:v>0.14000000000000001</c:v>
                </c:pt>
                <c:pt idx="129">
                  <c:v>0.19</c:v>
                </c:pt>
                <c:pt idx="130">
                  <c:v>0.21</c:v>
                </c:pt>
                <c:pt idx="131">
                  <c:v>0.24</c:v>
                </c:pt>
                <c:pt idx="132">
                  <c:v>0.28000000000000003</c:v>
                </c:pt>
                <c:pt idx="133">
                  <c:v>0.3</c:v>
                </c:pt>
                <c:pt idx="134">
                  <c:v>0.31</c:v>
                </c:pt>
                <c:pt idx="135">
                  <c:v>0.32</c:v>
                </c:pt>
                <c:pt idx="136">
                  <c:v>0.32</c:v>
                </c:pt>
                <c:pt idx="137">
                  <c:v>0.31</c:v>
                </c:pt>
                <c:pt idx="138">
                  <c:v>0.3</c:v>
                </c:pt>
                <c:pt idx="139">
                  <c:v>0.28999999999999998</c:v>
                </c:pt>
                <c:pt idx="140">
                  <c:v>0.26</c:v>
                </c:pt>
                <c:pt idx="141">
                  <c:v>0.24</c:v>
                </c:pt>
                <c:pt idx="142">
                  <c:v>0.2</c:v>
                </c:pt>
                <c:pt idx="143">
                  <c:v>0.19</c:v>
                </c:pt>
                <c:pt idx="144">
                  <c:v>0.13</c:v>
                </c:pt>
                <c:pt idx="145">
                  <c:v>0.12</c:v>
                </c:pt>
                <c:pt idx="146">
                  <c:v>0.1</c:v>
                </c:pt>
                <c:pt idx="147">
                  <c:v>0.09</c:v>
                </c:pt>
                <c:pt idx="148">
                  <c:v>7.0000000000000007E-2</c:v>
                </c:pt>
                <c:pt idx="149">
                  <c:v>0.08</c:v>
                </c:pt>
                <c:pt idx="150">
                  <c:v>0.09</c:v>
                </c:pt>
                <c:pt idx="151">
                  <c:v>0.1</c:v>
                </c:pt>
                <c:pt idx="152">
                  <c:v>0.12</c:v>
                </c:pt>
                <c:pt idx="153">
                  <c:v>0.16</c:v>
                </c:pt>
                <c:pt idx="154">
                  <c:v>0.19</c:v>
                </c:pt>
                <c:pt idx="155">
                  <c:v>0.23</c:v>
                </c:pt>
                <c:pt idx="156">
                  <c:v>0.25</c:v>
                </c:pt>
                <c:pt idx="157">
                  <c:v>0.27</c:v>
                </c:pt>
                <c:pt idx="158">
                  <c:v>0.28999999999999998</c:v>
                </c:pt>
                <c:pt idx="159">
                  <c:v>0.28999999999999998</c:v>
                </c:pt>
                <c:pt idx="160">
                  <c:v>0.28000000000000003</c:v>
                </c:pt>
                <c:pt idx="161">
                  <c:v>0.27</c:v>
                </c:pt>
                <c:pt idx="162">
                  <c:v>0.26</c:v>
                </c:pt>
                <c:pt idx="163">
                  <c:v>0.27</c:v>
                </c:pt>
                <c:pt idx="164">
                  <c:v>0.23</c:v>
                </c:pt>
                <c:pt idx="165">
                  <c:v>0.2</c:v>
                </c:pt>
                <c:pt idx="166">
                  <c:v>0.25</c:v>
                </c:pt>
                <c:pt idx="167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C9-4AA4-A9B7-83DA8743736B}"/>
            </c:ext>
          </c:extLst>
        </c:ser>
        <c:ser>
          <c:idx val="3"/>
          <c:order val="3"/>
          <c:tx>
            <c:strRef>
              <c:f>Pivot!$CD$3:$CD$4</c:f>
              <c:strCache>
                <c:ptCount val="1"/>
                <c:pt idx="0">
                  <c:v>Week 49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Pivot!$BZ$5:$BZ$179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Pivot!$CD$5:$CD$179</c:f>
              <c:numCache>
                <c:formatCode>General</c:formatCode>
                <c:ptCount val="168"/>
                <c:pt idx="0">
                  <c:v>0.09</c:v>
                </c:pt>
                <c:pt idx="1">
                  <c:v>0.08</c:v>
                </c:pt>
                <c:pt idx="2">
                  <c:v>7.0000000000000007E-2</c:v>
                </c:pt>
                <c:pt idx="3">
                  <c:v>0.09</c:v>
                </c:pt>
                <c:pt idx="4">
                  <c:v>0.08</c:v>
                </c:pt>
                <c:pt idx="5">
                  <c:v>0.09</c:v>
                </c:pt>
                <c:pt idx="6">
                  <c:v>0.13</c:v>
                </c:pt>
                <c:pt idx="7">
                  <c:v>0.17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  <c:pt idx="11">
                  <c:v>0.23</c:v>
                </c:pt>
                <c:pt idx="12">
                  <c:v>0.24</c:v>
                </c:pt>
                <c:pt idx="13">
                  <c:v>0.27</c:v>
                </c:pt>
                <c:pt idx="14">
                  <c:v>0.24</c:v>
                </c:pt>
                <c:pt idx="15">
                  <c:v>0.27</c:v>
                </c:pt>
                <c:pt idx="16">
                  <c:v>0.27</c:v>
                </c:pt>
                <c:pt idx="17">
                  <c:v>0.27</c:v>
                </c:pt>
                <c:pt idx="18">
                  <c:v>0.26</c:v>
                </c:pt>
                <c:pt idx="19">
                  <c:v>0.24</c:v>
                </c:pt>
                <c:pt idx="20">
                  <c:v>0.22</c:v>
                </c:pt>
                <c:pt idx="21">
                  <c:v>0.2</c:v>
                </c:pt>
                <c:pt idx="22">
                  <c:v>0.16</c:v>
                </c:pt>
                <c:pt idx="23">
                  <c:v>0.12</c:v>
                </c:pt>
                <c:pt idx="24">
                  <c:v>0.13</c:v>
                </c:pt>
                <c:pt idx="25">
                  <c:v>0.09</c:v>
                </c:pt>
                <c:pt idx="26">
                  <c:v>0.08</c:v>
                </c:pt>
                <c:pt idx="27">
                  <c:v>0.08</c:v>
                </c:pt>
                <c:pt idx="28">
                  <c:v>0.08</c:v>
                </c:pt>
                <c:pt idx="29">
                  <c:v>0.09</c:v>
                </c:pt>
                <c:pt idx="30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E0-4DFD-9BD4-4B83FF0E9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2945200"/>
        <c:axId val="323740144"/>
      </c:lineChart>
      <c:catAx>
        <c:axId val="187294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740144"/>
        <c:crosses val="autoZero"/>
        <c:auto val="1"/>
        <c:lblAlgn val="ctr"/>
        <c:lblOffset val="100"/>
        <c:noMultiLvlLbl val="0"/>
      </c:catAx>
      <c:valAx>
        <c:axId val="32374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Drop Rate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94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FFFF">
          <a:lumMod val="75000"/>
        </a:srgbClr>
      </a:solidFill>
    </a:ln>
    <a:effectLst/>
  </c:spPr>
  <c:txPr>
    <a:bodyPr/>
    <a:lstStyle/>
    <a:p>
      <a:pPr>
        <a:defRPr lang="en-US" sz="9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[Ericsson_5G_Daily_Dashboard_Report.xlsx]Pivot!PivotTable29</c:name>
    <c:fmtId val="9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SgNB Addition SR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Pivot!$P$3:$P$4</c:f>
              <c:strCache>
                <c:ptCount val="1"/>
                <c:pt idx="0">
                  <c:v>Week 46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Pivot!$O$5:$O$179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Pivot!$P$5:$P$179</c:f>
              <c:numCache>
                <c:formatCode>General</c:formatCode>
                <c:ptCount val="168"/>
                <c:pt idx="0">
                  <c:v>99.86</c:v>
                </c:pt>
                <c:pt idx="1">
                  <c:v>99.85</c:v>
                </c:pt>
                <c:pt idx="2">
                  <c:v>99.73</c:v>
                </c:pt>
                <c:pt idx="3">
                  <c:v>99.74</c:v>
                </c:pt>
                <c:pt idx="4">
                  <c:v>98.3</c:v>
                </c:pt>
                <c:pt idx="5">
                  <c:v>97.89</c:v>
                </c:pt>
                <c:pt idx="6">
                  <c:v>97.08</c:v>
                </c:pt>
                <c:pt idx="7">
                  <c:v>95.58</c:v>
                </c:pt>
                <c:pt idx="8">
                  <c:v>97.6</c:v>
                </c:pt>
                <c:pt idx="9">
                  <c:v>99.78</c:v>
                </c:pt>
                <c:pt idx="10">
                  <c:v>99.66</c:v>
                </c:pt>
                <c:pt idx="11">
                  <c:v>99.81</c:v>
                </c:pt>
                <c:pt idx="12">
                  <c:v>99.77</c:v>
                </c:pt>
                <c:pt idx="13">
                  <c:v>99.72</c:v>
                </c:pt>
                <c:pt idx="14">
                  <c:v>99.86</c:v>
                </c:pt>
                <c:pt idx="15">
                  <c:v>99.2</c:v>
                </c:pt>
                <c:pt idx="16">
                  <c:v>99.75</c:v>
                </c:pt>
                <c:pt idx="17">
                  <c:v>99.54</c:v>
                </c:pt>
                <c:pt idx="18">
                  <c:v>99.56</c:v>
                </c:pt>
                <c:pt idx="19">
                  <c:v>99.54</c:v>
                </c:pt>
                <c:pt idx="20">
                  <c:v>98.89</c:v>
                </c:pt>
                <c:pt idx="21">
                  <c:v>98.52</c:v>
                </c:pt>
                <c:pt idx="22">
                  <c:v>99.64</c:v>
                </c:pt>
                <c:pt idx="23">
                  <c:v>99.61</c:v>
                </c:pt>
                <c:pt idx="24">
                  <c:v>99.66</c:v>
                </c:pt>
                <c:pt idx="25">
                  <c:v>99.63</c:v>
                </c:pt>
                <c:pt idx="26">
                  <c:v>99.67</c:v>
                </c:pt>
                <c:pt idx="27">
                  <c:v>99.73</c:v>
                </c:pt>
                <c:pt idx="28">
                  <c:v>99.58</c:v>
                </c:pt>
                <c:pt idx="29">
                  <c:v>99.43</c:v>
                </c:pt>
                <c:pt idx="30">
                  <c:v>99.49</c:v>
                </c:pt>
                <c:pt idx="31">
                  <c:v>99.85</c:v>
                </c:pt>
                <c:pt idx="32">
                  <c:v>99.82</c:v>
                </c:pt>
                <c:pt idx="33">
                  <c:v>99.61</c:v>
                </c:pt>
                <c:pt idx="34">
                  <c:v>99.43</c:v>
                </c:pt>
                <c:pt idx="35">
                  <c:v>99.6</c:v>
                </c:pt>
                <c:pt idx="36">
                  <c:v>99.59</c:v>
                </c:pt>
                <c:pt idx="37">
                  <c:v>99.59</c:v>
                </c:pt>
                <c:pt idx="38">
                  <c:v>99.2</c:v>
                </c:pt>
                <c:pt idx="39">
                  <c:v>99.35</c:v>
                </c:pt>
                <c:pt idx="40">
                  <c:v>99.69</c:v>
                </c:pt>
                <c:pt idx="41">
                  <c:v>99.41</c:v>
                </c:pt>
                <c:pt idx="42">
                  <c:v>99.62</c:v>
                </c:pt>
                <c:pt idx="43">
                  <c:v>99.53</c:v>
                </c:pt>
                <c:pt idx="44">
                  <c:v>99.67</c:v>
                </c:pt>
                <c:pt idx="45">
                  <c:v>99.63</c:v>
                </c:pt>
                <c:pt idx="46">
                  <c:v>99.7</c:v>
                </c:pt>
                <c:pt idx="47">
                  <c:v>99.47</c:v>
                </c:pt>
                <c:pt idx="48">
                  <c:v>99.3</c:v>
                </c:pt>
                <c:pt idx="49">
                  <c:v>98.7</c:v>
                </c:pt>
                <c:pt idx="50">
                  <c:v>97.97</c:v>
                </c:pt>
                <c:pt idx="51">
                  <c:v>97.94</c:v>
                </c:pt>
                <c:pt idx="52">
                  <c:v>97.65</c:v>
                </c:pt>
                <c:pt idx="53">
                  <c:v>97.53</c:v>
                </c:pt>
                <c:pt idx="54">
                  <c:v>98.18</c:v>
                </c:pt>
                <c:pt idx="55">
                  <c:v>98.91</c:v>
                </c:pt>
                <c:pt idx="56">
                  <c:v>99.25</c:v>
                </c:pt>
                <c:pt idx="57">
                  <c:v>99.49</c:v>
                </c:pt>
                <c:pt idx="58">
                  <c:v>99.49</c:v>
                </c:pt>
                <c:pt idx="59">
                  <c:v>99.69</c:v>
                </c:pt>
                <c:pt idx="60">
                  <c:v>99.64</c:v>
                </c:pt>
                <c:pt idx="61">
                  <c:v>99.18</c:v>
                </c:pt>
                <c:pt idx="62">
                  <c:v>99.66</c:v>
                </c:pt>
                <c:pt idx="63">
                  <c:v>99.68</c:v>
                </c:pt>
                <c:pt idx="64">
                  <c:v>99.73</c:v>
                </c:pt>
                <c:pt idx="65">
                  <c:v>99.46</c:v>
                </c:pt>
                <c:pt idx="66">
                  <c:v>99.59</c:v>
                </c:pt>
                <c:pt idx="67">
                  <c:v>99.1</c:v>
                </c:pt>
                <c:pt idx="68">
                  <c:v>99.27</c:v>
                </c:pt>
                <c:pt idx="69">
                  <c:v>99.03</c:v>
                </c:pt>
                <c:pt idx="70">
                  <c:v>99.7</c:v>
                </c:pt>
                <c:pt idx="71">
                  <c:v>99.37</c:v>
                </c:pt>
                <c:pt idx="72">
                  <c:v>99.39</c:v>
                </c:pt>
                <c:pt idx="73">
                  <c:v>99.29</c:v>
                </c:pt>
                <c:pt idx="74">
                  <c:v>99.34</c:v>
                </c:pt>
                <c:pt idx="75">
                  <c:v>99.17</c:v>
                </c:pt>
                <c:pt idx="76">
                  <c:v>98.95</c:v>
                </c:pt>
                <c:pt idx="77">
                  <c:v>98.36</c:v>
                </c:pt>
                <c:pt idx="78">
                  <c:v>98.46</c:v>
                </c:pt>
                <c:pt idx="79">
                  <c:v>99.4</c:v>
                </c:pt>
                <c:pt idx="80">
                  <c:v>98.92</c:v>
                </c:pt>
                <c:pt idx="81">
                  <c:v>99.68</c:v>
                </c:pt>
                <c:pt idx="82">
                  <c:v>99.55</c:v>
                </c:pt>
                <c:pt idx="83">
                  <c:v>99.64</c:v>
                </c:pt>
                <c:pt idx="84">
                  <c:v>99.33</c:v>
                </c:pt>
                <c:pt idx="85">
                  <c:v>99.34</c:v>
                </c:pt>
                <c:pt idx="86">
                  <c:v>99.04</c:v>
                </c:pt>
                <c:pt idx="87">
                  <c:v>99.19</c:v>
                </c:pt>
                <c:pt idx="88">
                  <c:v>99.66</c:v>
                </c:pt>
                <c:pt idx="89">
                  <c:v>99.3</c:v>
                </c:pt>
                <c:pt idx="90">
                  <c:v>99.67</c:v>
                </c:pt>
                <c:pt idx="91">
                  <c:v>99.59</c:v>
                </c:pt>
                <c:pt idx="92">
                  <c:v>99.28</c:v>
                </c:pt>
                <c:pt idx="93">
                  <c:v>99.11</c:v>
                </c:pt>
                <c:pt idx="94">
                  <c:v>99.41</c:v>
                </c:pt>
                <c:pt idx="95">
                  <c:v>99.11</c:v>
                </c:pt>
                <c:pt idx="96">
                  <c:v>99.3</c:v>
                </c:pt>
                <c:pt idx="97">
                  <c:v>98.81</c:v>
                </c:pt>
                <c:pt idx="98">
                  <c:v>98.89</c:v>
                </c:pt>
                <c:pt idx="99">
                  <c:v>98.02</c:v>
                </c:pt>
                <c:pt idx="100">
                  <c:v>97.11</c:v>
                </c:pt>
                <c:pt idx="101">
                  <c:v>98.08</c:v>
                </c:pt>
                <c:pt idx="102">
                  <c:v>99.36</c:v>
                </c:pt>
                <c:pt idx="103">
                  <c:v>99.53</c:v>
                </c:pt>
                <c:pt idx="104">
                  <c:v>99.54</c:v>
                </c:pt>
                <c:pt idx="105">
                  <c:v>99.49</c:v>
                </c:pt>
                <c:pt idx="106">
                  <c:v>99.46</c:v>
                </c:pt>
                <c:pt idx="107">
                  <c:v>99.62</c:v>
                </c:pt>
                <c:pt idx="108">
                  <c:v>99.62</c:v>
                </c:pt>
                <c:pt idx="109">
                  <c:v>99.78</c:v>
                </c:pt>
                <c:pt idx="110">
                  <c:v>99.59</c:v>
                </c:pt>
                <c:pt idx="111">
                  <c:v>99.51</c:v>
                </c:pt>
                <c:pt idx="112">
                  <c:v>99.44</c:v>
                </c:pt>
                <c:pt idx="113">
                  <c:v>99.36</c:v>
                </c:pt>
                <c:pt idx="114">
                  <c:v>99.23</c:v>
                </c:pt>
                <c:pt idx="115">
                  <c:v>99.5</c:v>
                </c:pt>
                <c:pt idx="116">
                  <c:v>99.41</c:v>
                </c:pt>
                <c:pt idx="117">
                  <c:v>98.89</c:v>
                </c:pt>
                <c:pt idx="118">
                  <c:v>99.28</c:v>
                </c:pt>
                <c:pt idx="119">
                  <c:v>99.62</c:v>
                </c:pt>
                <c:pt idx="120">
                  <c:v>99.42</c:v>
                </c:pt>
                <c:pt idx="121">
                  <c:v>99.31</c:v>
                </c:pt>
                <c:pt idx="122">
                  <c:v>99.09</c:v>
                </c:pt>
                <c:pt idx="123">
                  <c:v>99.17</c:v>
                </c:pt>
                <c:pt idx="124">
                  <c:v>98.8</c:v>
                </c:pt>
                <c:pt idx="125">
                  <c:v>98.79</c:v>
                </c:pt>
                <c:pt idx="126">
                  <c:v>99.02</c:v>
                </c:pt>
                <c:pt idx="127">
                  <c:v>99.11</c:v>
                </c:pt>
                <c:pt idx="128">
                  <c:v>99.31</c:v>
                </c:pt>
                <c:pt idx="129">
                  <c:v>99.42</c:v>
                </c:pt>
                <c:pt idx="130">
                  <c:v>99.65</c:v>
                </c:pt>
                <c:pt idx="131">
                  <c:v>99.45</c:v>
                </c:pt>
                <c:pt idx="132">
                  <c:v>99.36</c:v>
                </c:pt>
                <c:pt idx="133">
                  <c:v>99.31</c:v>
                </c:pt>
                <c:pt idx="134">
                  <c:v>99.25</c:v>
                </c:pt>
                <c:pt idx="135">
                  <c:v>98.86</c:v>
                </c:pt>
                <c:pt idx="136">
                  <c:v>99.35</c:v>
                </c:pt>
                <c:pt idx="137">
                  <c:v>99.36</c:v>
                </c:pt>
                <c:pt idx="138">
                  <c:v>99.67</c:v>
                </c:pt>
                <c:pt idx="139">
                  <c:v>99.53</c:v>
                </c:pt>
                <c:pt idx="140">
                  <c:v>99.01</c:v>
                </c:pt>
                <c:pt idx="141">
                  <c:v>98.74</c:v>
                </c:pt>
                <c:pt idx="142">
                  <c:v>99.21</c:v>
                </c:pt>
                <c:pt idx="143">
                  <c:v>97.87</c:v>
                </c:pt>
                <c:pt idx="144">
                  <c:v>98.81</c:v>
                </c:pt>
                <c:pt idx="145">
                  <c:v>98.53</c:v>
                </c:pt>
                <c:pt idx="146">
                  <c:v>98.94</c:v>
                </c:pt>
                <c:pt idx="147">
                  <c:v>98.36</c:v>
                </c:pt>
                <c:pt idx="148">
                  <c:v>98.56</c:v>
                </c:pt>
                <c:pt idx="149">
                  <c:v>98.59</c:v>
                </c:pt>
                <c:pt idx="150">
                  <c:v>98.61</c:v>
                </c:pt>
                <c:pt idx="151">
                  <c:v>98.63</c:v>
                </c:pt>
                <c:pt idx="152">
                  <c:v>98.92</c:v>
                </c:pt>
                <c:pt idx="153">
                  <c:v>99.11</c:v>
                </c:pt>
                <c:pt idx="154">
                  <c:v>99.24</c:v>
                </c:pt>
                <c:pt idx="155">
                  <c:v>98.88</c:v>
                </c:pt>
                <c:pt idx="156">
                  <c:v>98.77</c:v>
                </c:pt>
                <c:pt idx="157">
                  <c:v>98.97</c:v>
                </c:pt>
                <c:pt idx="158">
                  <c:v>99.37</c:v>
                </c:pt>
                <c:pt idx="159">
                  <c:v>99.22</c:v>
                </c:pt>
                <c:pt idx="160">
                  <c:v>99.3</c:v>
                </c:pt>
                <c:pt idx="161">
                  <c:v>99.25</c:v>
                </c:pt>
                <c:pt idx="162">
                  <c:v>99.1</c:v>
                </c:pt>
                <c:pt idx="163">
                  <c:v>99.37</c:v>
                </c:pt>
                <c:pt idx="164">
                  <c:v>99.23</c:v>
                </c:pt>
                <c:pt idx="165">
                  <c:v>98.43</c:v>
                </c:pt>
                <c:pt idx="166">
                  <c:v>99.14</c:v>
                </c:pt>
                <c:pt idx="167">
                  <c:v>99.36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DE-489D-BD68-9E3FD061B8BF}"/>
            </c:ext>
          </c:extLst>
        </c:ser>
        <c:ser>
          <c:idx val="1"/>
          <c:order val="1"/>
          <c:tx>
            <c:strRef>
              <c:f>Pivot!$Q$3:$Q$4</c:f>
              <c:strCache>
                <c:ptCount val="1"/>
                <c:pt idx="0">
                  <c:v>Week 47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Pivot!$O$5:$O$179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Pivot!$Q$5:$Q$179</c:f>
              <c:numCache>
                <c:formatCode>General</c:formatCode>
                <c:ptCount val="168"/>
                <c:pt idx="0">
                  <c:v>99.48</c:v>
                </c:pt>
                <c:pt idx="1">
                  <c:v>99.57</c:v>
                </c:pt>
                <c:pt idx="2">
                  <c:v>99.44</c:v>
                </c:pt>
                <c:pt idx="3">
                  <c:v>98.28</c:v>
                </c:pt>
                <c:pt idx="4">
                  <c:v>98.83</c:v>
                </c:pt>
                <c:pt idx="5">
                  <c:v>99.25</c:v>
                </c:pt>
                <c:pt idx="6">
                  <c:v>99.28</c:v>
                </c:pt>
                <c:pt idx="7">
                  <c:v>99.05</c:v>
                </c:pt>
                <c:pt idx="8">
                  <c:v>99.55</c:v>
                </c:pt>
                <c:pt idx="9">
                  <c:v>99.55</c:v>
                </c:pt>
                <c:pt idx="10">
                  <c:v>99.52</c:v>
                </c:pt>
                <c:pt idx="11">
                  <c:v>99.02</c:v>
                </c:pt>
                <c:pt idx="12">
                  <c:v>99.17</c:v>
                </c:pt>
                <c:pt idx="13">
                  <c:v>99.68</c:v>
                </c:pt>
                <c:pt idx="14">
                  <c:v>99.52</c:v>
                </c:pt>
                <c:pt idx="15">
                  <c:v>99.35</c:v>
                </c:pt>
                <c:pt idx="16">
                  <c:v>99.33</c:v>
                </c:pt>
                <c:pt idx="17">
                  <c:v>99.31</c:v>
                </c:pt>
                <c:pt idx="18">
                  <c:v>99.28</c:v>
                </c:pt>
                <c:pt idx="19">
                  <c:v>99.53</c:v>
                </c:pt>
                <c:pt idx="20">
                  <c:v>99.6</c:v>
                </c:pt>
                <c:pt idx="21">
                  <c:v>99.31</c:v>
                </c:pt>
                <c:pt idx="22">
                  <c:v>99.46</c:v>
                </c:pt>
                <c:pt idx="23">
                  <c:v>98.99</c:v>
                </c:pt>
                <c:pt idx="24">
                  <c:v>99</c:v>
                </c:pt>
                <c:pt idx="25">
                  <c:v>99.31</c:v>
                </c:pt>
                <c:pt idx="26">
                  <c:v>99.64</c:v>
                </c:pt>
                <c:pt idx="27">
                  <c:v>99.44</c:v>
                </c:pt>
                <c:pt idx="28">
                  <c:v>99.33</c:v>
                </c:pt>
                <c:pt idx="29">
                  <c:v>99.83</c:v>
                </c:pt>
                <c:pt idx="30">
                  <c:v>99.85</c:v>
                </c:pt>
                <c:pt idx="31">
                  <c:v>99.85</c:v>
                </c:pt>
                <c:pt idx="32">
                  <c:v>99.64</c:v>
                </c:pt>
                <c:pt idx="33">
                  <c:v>99.81</c:v>
                </c:pt>
                <c:pt idx="34">
                  <c:v>99.87</c:v>
                </c:pt>
                <c:pt idx="35">
                  <c:v>99.78</c:v>
                </c:pt>
                <c:pt idx="36">
                  <c:v>99.92</c:v>
                </c:pt>
                <c:pt idx="37">
                  <c:v>99.78</c:v>
                </c:pt>
                <c:pt idx="38">
                  <c:v>99.81</c:v>
                </c:pt>
                <c:pt idx="39">
                  <c:v>99.8</c:v>
                </c:pt>
                <c:pt idx="40">
                  <c:v>99.85</c:v>
                </c:pt>
                <c:pt idx="41">
                  <c:v>99.74</c:v>
                </c:pt>
                <c:pt idx="42">
                  <c:v>99.88</c:v>
                </c:pt>
                <c:pt idx="43">
                  <c:v>99.86</c:v>
                </c:pt>
                <c:pt idx="44">
                  <c:v>99.86</c:v>
                </c:pt>
                <c:pt idx="45">
                  <c:v>99.77</c:v>
                </c:pt>
                <c:pt idx="46">
                  <c:v>99.58</c:v>
                </c:pt>
                <c:pt idx="47">
                  <c:v>99.77</c:v>
                </c:pt>
                <c:pt idx="48">
                  <c:v>99.72</c:v>
                </c:pt>
                <c:pt idx="49">
                  <c:v>99.77</c:v>
                </c:pt>
                <c:pt idx="50">
                  <c:v>99.18</c:v>
                </c:pt>
                <c:pt idx="51">
                  <c:v>98.04</c:v>
                </c:pt>
                <c:pt idx="52">
                  <c:v>97.32</c:v>
                </c:pt>
                <c:pt idx="53">
                  <c:v>98.35</c:v>
                </c:pt>
                <c:pt idx="54">
                  <c:v>98.52</c:v>
                </c:pt>
                <c:pt idx="55">
                  <c:v>98.79</c:v>
                </c:pt>
                <c:pt idx="56">
                  <c:v>99.24</c:v>
                </c:pt>
                <c:pt idx="57">
                  <c:v>99.13</c:v>
                </c:pt>
                <c:pt idx="58">
                  <c:v>99.07</c:v>
                </c:pt>
                <c:pt idx="59">
                  <c:v>99.1</c:v>
                </c:pt>
                <c:pt idx="60">
                  <c:v>98.56</c:v>
                </c:pt>
                <c:pt idx="61">
                  <c:v>98.57</c:v>
                </c:pt>
                <c:pt idx="62">
                  <c:v>98.51</c:v>
                </c:pt>
                <c:pt idx="63">
                  <c:v>98.79</c:v>
                </c:pt>
                <c:pt idx="64">
                  <c:v>99.09</c:v>
                </c:pt>
                <c:pt idx="65">
                  <c:v>99.27</c:v>
                </c:pt>
                <c:pt idx="66">
                  <c:v>99.04</c:v>
                </c:pt>
                <c:pt idx="67">
                  <c:v>98.63</c:v>
                </c:pt>
                <c:pt idx="68">
                  <c:v>99.21</c:v>
                </c:pt>
                <c:pt idx="69">
                  <c:v>99.01</c:v>
                </c:pt>
                <c:pt idx="70">
                  <c:v>98.9</c:v>
                </c:pt>
                <c:pt idx="71">
                  <c:v>98.66</c:v>
                </c:pt>
                <c:pt idx="72">
                  <c:v>98.42</c:v>
                </c:pt>
                <c:pt idx="73">
                  <c:v>98.22</c:v>
                </c:pt>
                <c:pt idx="74">
                  <c:v>98.28</c:v>
                </c:pt>
                <c:pt idx="75">
                  <c:v>98.03</c:v>
                </c:pt>
                <c:pt idx="76">
                  <c:v>98.54</c:v>
                </c:pt>
                <c:pt idx="77">
                  <c:v>98.42</c:v>
                </c:pt>
                <c:pt idx="78">
                  <c:v>98.1</c:v>
                </c:pt>
                <c:pt idx="79">
                  <c:v>99.11</c:v>
                </c:pt>
                <c:pt idx="80">
                  <c:v>98.79</c:v>
                </c:pt>
                <c:pt idx="81">
                  <c:v>99.01</c:v>
                </c:pt>
                <c:pt idx="82">
                  <c:v>98.95</c:v>
                </c:pt>
                <c:pt idx="83">
                  <c:v>99.18</c:v>
                </c:pt>
                <c:pt idx="84">
                  <c:v>99.8</c:v>
                </c:pt>
                <c:pt idx="85">
                  <c:v>99.74</c:v>
                </c:pt>
                <c:pt idx="86">
                  <c:v>99.83</c:v>
                </c:pt>
                <c:pt idx="87">
                  <c:v>99.9</c:v>
                </c:pt>
                <c:pt idx="88">
                  <c:v>99.87</c:v>
                </c:pt>
                <c:pt idx="89">
                  <c:v>99.83</c:v>
                </c:pt>
                <c:pt idx="90">
                  <c:v>99.71</c:v>
                </c:pt>
                <c:pt idx="91">
                  <c:v>99.79</c:v>
                </c:pt>
                <c:pt idx="92">
                  <c:v>99.42</c:v>
                </c:pt>
                <c:pt idx="93">
                  <c:v>99.86</c:v>
                </c:pt>
                <c:pt idx="94">
                  <c:v>99.78</c:v>
                </c:pt>
                <c:pt idx="95">
                  <c:v>99.8</c:v>
                </c:pt>
                <c:pt idx="96">
                  <c:v>99.86</c:v>
                </c:pt>
                <c:pt idx="97">
                  <c:v>98.85</c:v>
                </c:pt>
                <c:pt idx="98">
                  <c:v>99.88</c:v>
                </c:pt>
                <c:pt idx="99">
                  <c:v>99.89</c:v>
                </c:pt>
                <c:pt idx="100">
                  <c:v>99.87</c:v>
                </c:pt>
                <c:pt idx="101">
                  <c:v>99.83</c:v>
                </c:pt>
                <c:pt idx="102">
                  <c:v>99.86</c:v>
                </c:pt>
                <c:pt idx="103">
                  <c:v>99.87</c:v>
                </c:pt>
                <c:pt idx="104">
                  <c:v>99.87</c:v>
                </c:pt>
                <c:pt idx="105">
                  <c:v>99.87</c:v>
                </c:pt>
                <c:pt idx="106">
                  <c:v>99.93</c:v>
                </c:pt>
                <c:pt idx="107">
                  <c:v>99.91</c:v>
                </c:pt>
                <c:pt idx="108">
                  <c:v>99.91</c:v>
                </c:pt>
                <c:pt idx="109">
                  <c:v>99.88</c:v>
                </c:pt>
                <c:pt idx="110">
                  <c:v>99.85</c:v>
                </c:pt>
                <c:pt idx="111">
                  <c:v>99.91</c:v>
                </c:pt>
                <c:pt idx="112">
                  <c:v>99.91</c:v>
                </c:pt>
                <c:pt idx="113">
                  <c:v>99.91</c:v>
                </c:pt>
                <c:pt idx="114">
                  <c:v>99.64</c:v>
                </c:pt>
                <c:pt idx="115">
                  <c:v>99.69</c:v>
                </c:pt>
                <c:pt idx="116">
                  <c:v>99.86</c:v>
                </c:pt>
                <c:pt idx="117">
                  <c:v>99.89</c:v>
                </c:pt>
                <c:pt idx="118">
                  <c:v>99.77</c:v>
                </c:pt>
                <c:pt idx="119">
                  <c:v>99.72</c:v>
                </c:pt>
                <c:pt idx="120">
                  <c:v>99.86</c:v>
                </c:pt>
                <c:pt idx="121">
                  <c:v>99.87</c:v>
                </c:pt>
                <c:pt idx="122">
                  <c:v>99.82</c:v>
                </c:pt>
                <c:pt idx="123">
                  <c:v>99.78</c:v>
                </c:pt>
                <c:pt idx="124">
                  <c:v>99.79</c:v>
                </c:pt>
                <c:pt idx="125">
                  <c:v>99.89</c:v>
                </c:pt>
                <c:pt idx="126">
                  <c:v>99.9</c:v>
                </c:pt>
                <c:pt idx="127">
                  <c:v>99.66</c:v>
                </c:pt>
                <c:pt idx="128">
                  <c:v>99.7</c:v>
                </c:pt>
                <c:pt idx="129">
                  <c:v>99.84</c:v>
                </c:pt>
                <c:pt idx="130">
                  <c:v>99.5</c:v>
                </c:pt>
                <c:pt idx="131">
                  <c:v>99.66</c:v>
                </c:pt>
                <c:pt idx="132">
                  <c:v>99.38</c:v>
                </c:pt>
                <c:pt idx="133">
                  <c:v>99.46</c:v>
                </c:pt>
                <c:pt idx="134">
                  <c:v>99.66</c:v>
                </c:pt>
                <c:pt idx="135">
                  <c:v>99.52</c:v>
                </c:pt>
                <c:pt idx="136">
                  <c:v>99.53</c:v>
                </c:pt>
                <c:pt idx="137">
                  <c:v>99.73</c:v>
                </c:pt>
                <c:pt idx="138">
                  <c:v>99.8</c:v>
                </c:pt>
                <c:pt idx="139">
                  <c:v>99.37</c:v>
                </c:pt>
                <c:pt idx="140">
                  <c:v>98.97</c:v>
                </c:pt>
                <c:pt idx="141">
                  <c:v>99.32</c:v>
                </c:pt>
                <c:pt idx="142">
                  <c:v>99.23</c:v>
                </c:pt>
                <c:pt idx="143">
                  <c:v>99.24</c:v>
                </c:pt>
                <c:pt idx="144">
                  <c:v>98.32</c:v>
                </c:pt>
                <c:pt idx="145">
                  <c:v>98.16</c:v>
                </c:pt>
                <c:pt idx="146">
                  <c:v>99.77</c:v>
                </c:pt>
                <c:pt idx="147">
                  <c:v>99.83</c:v>
                </c:pt>
                <c:pt idx="148">
                  <c:v>99.82</c:v>
                </c:pt>
                <c:pt idx="149">
                  <c:v>99.89</c:v>
                </c:pt>
                <c:pt idx="150">
                  <c:v>99.89</c:v>
                </c:pt>
                <c:pt idx="151">
                  <c:v>99.14</c:v>
                </c:pt>
                <c:pt idx="152">
                  <c:v>99.3</c:v>
                </c:pt>
                <c:pt idx="153">
                  <c:v>99.83</c:v>
                </c:pt>
                <c:pt idx="154">
                  <c:v>99.7</c:v>
                </c:pt>
                <c:pt idx="155">
                  <c:v>99.67</c:v>
                </c:pt>
                <c:pt idx="156">
                  <c:v>99.46</c:v>
                </c:pt>
                <c:pt idx="157">
                  <c:v>99.7</c:v>
                </c:pt>
                <c:pt idx="158">
                  <c:v>99.83</c:v>
                </c:pt>
                <c:pt idx="159">
                  <c:v>99.74</c:v>
                </c:pt>
                <c:pt idx="160">
                  <c:v>99.9</c:v>
                </c:pt>
                <c:pt idx="161">
                  <c:v>99.75</c:v>
                </c:pt>
                <c:pt idx="162">
                  <c:v>99.62</c:v>
                </c:pt>
                <c:pt idx="163">
                  <c:v>99.58</c:v>
                </c:pt>
                <c:pt idx="164">
                  <c:v>99.72</c:v>
                </c:pt>
                <c:pt idx="165">
                  <c:v>99.92</c:v>
                </c:pt>
                <c:pt idx="166">
                  <c:v>99.88</c:v>
                </c:pt>
                <c:pt idx="167">
                  <c:v>99.76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DE-489D-BD68-9E3FD061B8BF}"/>
            </c:ext>
          </c:extLst>
        </c:ser>
        <c:ser>
          <c:idx val="2"/>
          <c:order val="2"/>
          <c:tx>
            <c:strRef>
              <c:f>Pivot!$R$3:$R$4</c:f>
              <c:strCache>
                <c:ptCount val="1"/>
                <c:pt idx="0">
                  <c:v>Week 48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Pivot!$O$5:$O$179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Pivot!$R$5:$R$179</c:f>
              <c:numCache>
                <c:formatCode>General</c:formatCode>
                <c:ptCount val="168"/>
                <c:pt idx="0">
                  <c:v>99.65</c:v>
                </c:pt>
                <c:pt idx="1">
                  <c:v>99.9</c:v>
                </c:pt>
                <c:pt idx="2">
                  <c:v>99.84</c:v>
                </c:pt>
                <c:pt idx="3">
                  <c:v>99.86</c:v>
                </c:pt>
                <c:pt idx="4">
                  <c:v>99.86</c:v>
                </c:pt>
                <c:pt idx="5">
                  <c:v>99.8</c:v>
                </c:pt>
                <c:pt idx="6">
                  <c:v>99.8</c:v>
                </c:pt>
                <c:pt idx="7">
                  <c:v>99.84</c:v>
                </c:pt>
                <c:pt idx="8">
                  <c:v>99.34</c:v>
                </c:pt>
                <c:pt idx="9">
                  <c:v>99.53</c:v>
                </c:pt>
                <c:pt idx="10">
                  <c:v>99.83</c:v>
                </c:pt>
                <c:pt idx="11">
                  <c:v>99.91</c:v>
                </c:pt>
                <c:pt idx="12">
                  <c:v>99.9</c:v>
                </c:pt>
                <c:pt idx="13">
                  <c:v>99.73</c:v>
                </c:pt>
                <c:pt idx="14">
                  <c:v>99.88</c:v>
                </c:pt>
                <c:pt idx="15">
                  <c:v>99.87</c:v>
                </c:pt>
                <c:pt idx="16">
                  <c:v>99.76</c:v>
                </c:pt>
                <c:pt idx="17">
                  <c:v>99.49</c:v>
                </c:pt>
                <c:pt idx="18">
                  <c:v>99.9</c:v>
                </c:pt>
                <c:pt idx="19">
                  <c:v>99.88</c:v>
                </c:pt>
                <c:pt idx="20">
                  <c:v>99.86</c:v>
                </c:pt>
                <c:pt idx="21">
                  <c:v>99.76</c:v>
                </c:pt>
                <c:pt idx="22">
                  <c:v>99.51</c:v>
                </c:pt>
                <c:pt idx="23">
                  <c:v>99.59</c:v>
                </c:pt>
                <c:pt idx="24">
                  <c:v>99.93</c:v>
                </c:pt>
                <c:pt idx="25">
                  <c:v>99.92</c:v>
                </c:pt>
                <c:pt idx="26">
                  <c:v>99.9</c:v>
                </c:pt>
                <c:pt idx="27">
                  <c:v>99.91</c:v>
                </c:pt>
                <c:pt idx="28">
                  <c:v>99.88</c:v>
                </c:pt>
                <c:pt idx="29">
                  <c:v>99.82</c:v>
                </c:pt>
                <c:pt idx="30">
                  <c:v>99.89</c:v>
                </c:pt>
                <c:pt idx="31">
                  <c:v>99.91</c:v>
                </c:pt>
                <c:pt idx="32">
                  <c:v>99.91</c:v>
                </c:pt>
                <c:pt idx="33">
                  <c:v>99.86</c:v>
                </c:pt>
                <c:pt idx="34">
                  <c:v>99.89</c:v>
                </c:pt>
                <c:pt idx="35">
                  <c:v>99.89</c:v>
                </c:pt>
                <c:pt idx="36">
                  <c:v>99.9</c:v>
                </c:pt>
                <c:pt idx="37">
                  <c:v>99.88</c:v>
                </c:pt>
                <c:pt idx="38">
                  <c:v>99.86</c:v>
                </c:pt>
                <c:pt idx="39">
                  <c:v>99.82</c:v>
                </c:pt>
                <c:pt idx="40">
                  <c:v>99.86</c:v>
                </c:pt>
                <c:pt idx="41">
                  <c:v>99.71</c:v>
                </c:pt>
                <c:pt idx="42">
                  <c:v>99.84</c:v>
                </c:pt>
                <c:pt idx="43">
                  <c:v>99.82</c:v>
                </c:pt>
                <c:pt idx="44">
                  <c:v>99.82</c:v>
                </c:pt>
                <c:pt idx="45">
                  <c:v>99.88</c:v>
                </c:pt>
                <c:pt idx="46">
                  <c:v>99.92</c:v>
                </c:pt>
                <c:pt idx="47">
                  <c:v>99.87</c:v>
                </c:pt>
                <c:pt idx="48">
                  <c:v>99.84</c:v>
                </c:pt>
                <c:pt idx="49">
                  <c:v>99.82</c:v>
                </c:pt>
                <c:pt idx="50">
                  <c:v>99.81</c:v>
                </c:pt>
                <c:pt idx="51">
                  <c:v>99.87</c:v>
                </c:pt>
                <c:pt idx="52">
                  <c:v>99.89</c:v>
                </c:pt>
                <c:pt idx="53">
                  <c:v>99.82</c:v>
                </c:pt>
                <c:pt idx="54">
                  <c:v>99.81</c:v>
                </c:pt>
                <c:pt idx="55">
                  <c:v>99.9</c:v>
                </c:pt>
                <c:pt idx="56">
                  <c:v>99.78</c:v>
                </c:pt>
                <c:pt idx="57">
                  <c:v>99.86</c:v>
                </c:pt>
                <c:pt idx="58">
                  <c:v>99.8</c:v>
                </c:pt>
                <c:pt idx="59">
                  <c:v>99.79</c:v>
                </c:pt>
                <c:pt idx="60">
                  <c:v>99.88</c:v>
                </c:pt>
                <c:pt idx="61">
                  <c:v>99.9</c:v>
                </c:pt>
                <c:pt idx="62">
                  <c:v>99.87</c:v>
                </c:pt>
                <c:pt idx="63">
                  <c:v>99.9</c:v>
                </c:pt>
                <c:pt idx="64">
                  <c:v>99.87</c:v>
                </c:pt>
                <c:pt idx="65">
                  <c:v>99.86</c:v>
                </c:pt>
                <c:pt idx="66">
                  <c:v>99.82</c:v>
                </c:pt>
                <c:pt idx="67">
                  <c:v>99.8</c:v>
                </c:pt>
                <c:pt idx="68">
                  <c:v>99.79</c:v>
                </c:pt>
                <c:pt idx="69">
                  <c:v>99.89</c:v>
                </c:pt>
                <c:pt idx="70">
                  <c:v>99.89</c:v>
                </c:pt>
                <c:pt idx="71">
                  <c:v>99.91</c:v>
                </c:pt>
                <c:pt idx="72">
                  <c:v>99.93</c:v>
                </c:pt>
                <c:pt idx="73">
                  <c:v>99.92</c:v>
                </c:pt>
                <c:pt idx="74">
                  <c:v>99.93</c:v>
                </c:pt>
                <c:pt idx="75">
                  <c:v>99.93</c:v>
                </c:pt>
                <c:pt idx="76">
                  <c:v>99.91</c:v>
                </c:pt>
                <c:pt idx="77">
                  <c:v>99.92</c:v>
                </c:pt>
                <c:pt idx="78">
                  <c:v>99.85</c:v>
                </c:pt>
                <c:pt idx="79">
                  <c:v>99.51</c:v>
                </c:pt>
                <c:pt idx="80">
                  <c:v>99.83</c:v>
                </c:pt>
                <c:pt idx="81">
                  <c:v>99.85</c:v>
                </c:pt>
                <c:pt idx="82">
                  <c:v>99.85</c:v>
                </c:pt>
                <c:pt idx="83">
                  <c:v>99.89</c:v>
                </c:pt>
                <c:pt idx="84">
                  <c:v>99.8</c:v>
                </c:pt>
                <c:pt idx="85">
                  <c:v>99.86</c:v>
                </c:pt>
                <c:pt idx="86">
                  <c:v>99.72</c:v>
                </c:pt>
                <c:pt idx="87">
                  <c:v>99.63</c:v>
                </c:pt>
                <c:pt idx="88">
                  <c:v>99.64</c:v>
                </c:pt>
                <c:pt idx="89">
                  <c:v>99.66</c:v>
                </c:pt>
                <c:pt idx="90">
                  <c:v>99.63</c:v>
                </c:pt>
                <c:pt idx="91">
                  <c:v>99.91</c:v>
                </c:pt>
                <c:pt idx="92">
                  <c:v>99.61</c:v>
                </c:pt>
                <c:pt idx="93">
                  <c:v>99.91</c:v>
                </c:pt>
                <c:pt idx="94">
                  <c:v>99.84</c:v>
                </c:pt>
                <c:pt idx="95">
                  <c:v>99.85</c:v>
                </c:pt>
                <c:pt idx="96">
                  <c:v>99.89</c:v>
                </c:pt>
                <c:pt idx="97">
                  <c:v>99.47</c:v>
                </c:pt>
                <c:pt idx="98">
                  <c:v>99.89</c:v>
                </c:pt>
                <c:pt idx="99">
                  <c:v>99.88</c:v>
                </c:pt>
                <c:pt idx="100">
                  <c:v>99.88</c:v>
                </c:pt>
                <c:pt idx="101">
                  <c:v>99.88</c:v>
                </c:pt>
                <c:pt idx="102">
                  <c:v>99.63</c:v>
                </c:pt>
                <c:pt idx="103">
                  <c:v>99.55</c:v>
                </c:pt>
                <c:pt idx="104">
                  <c:v>99.47</c:v>
                </c:pt>
                <c:pt idx="105">
                  <c:v>99.25</c:v>
                </c:pt>
                <c:pt idx="106">
                  <c:v>99.39</c:v>
                </c:pt>
                <c:pt idx="107">
                  <c:v>99.41</c:v>
                </c:pt>
                <c:pt idx="108">
                  <c:v>99.28</c:v>
                </c:pt>
                <c:pt idx="109">
                  <c:v>98.77</c:v>
                </c:pt>
                <c:pt idx="110">
                  <c:v>99.11</c:v>
                </c:pt>
                <c:pt idx="111">
                  <c:v>99.13</c:v>
                </c:pt>
                <c:pt idx="112">
                  <c:v>99.19</c:v>
                </c:pt>
                <c:pt idx="113">
                  <c:v>99.7</c:v>
                </c:pt>
                <c:pt idx="114">
                  <c:v>99.75</c:v>
                </c:pt>
                <c:pt idx="115">
                  <c:v>99.81</c:v>
                </c:pt>
                <c:pt idx="116">
                  <c:v>99.77</c:v>
                </c:pt>
                <c:pt idx="117">
                  <c:v>99.82</c:v>
                </c:pt>
                <c:pt idx="118">
                  <c:v>99.63</c:v>
                </c:pt>
                <c:pt idx="119">
                  <c:v>99.59</c:v>
                </c:pt>
                <c:pt idx="120">
                  <c:v>99.9</c:v>
                </c:pt>
                <c:pt idx="121">
                  <c:v>99.61</c:v>
                </c:pt>
                <c:pt idx="122">
                  <c:v>99.89</c:v>
                </c:pt>
                <c:pt idx="123">
                  <c:v>99.79</c:v>
                </c:pt>
                <c:pt idx="124">
                  <c:v>99.86</c:v>
                </c:pt>
                <c:pt idx="125">
                  <c:v>99.88</c:v>
                </c:pt>
                <c:pt idx="126">
                  <c:v>99.63</c:v>
                </c:pt>
                <c:pt idx="127">
                  <c:v>99.67</c:v>
                </c:pt>
                <c:pt idx="128">
                  <c:v>99.63</c:v>
                </c:pt>
                <c:pt idx="129">
                  <c:v>99.23</c:v>
                </c:pt>
                <c:pt idx="130">
                  <c:v>99.54</c:v>
                </c:pt>
                <c:pt idx="131">
                  <c:v>99.81</c:v>
                </c:pt>
                <c:pt idx="132">
                  <c:v>99.77</c:v>
                </c:pt>
                <c:pt idx="133">
                  <c:v>99.77</c:v>
                </c:pt>
                <c:pt idx="134">
                  <c:v>99.82</c:v>
                </c:pt>
                <c:pt idx="135">
                  <c:v>99.91</c:v>
                </c:pt>
                <c:pt idx="136">
                  <c:v>99.71</c:v>
                </c:pt>
                <c:pt idx="137">
                  <c:v>99.79</c:v>
                </c:pt>
                <c:pt idx="138">
                  <c:v>99.86</c:v>
                </c:pt>
                <c:pt idx="139">
                  <c:v>99.32</c:v>
                </c:pt>
                <c:pt idx="140">
                  <c:v>99.2</c:v>
                </c:pt>
                <c:pt idx="141">
                  <c:v>99.24</c:v>
                </c:pt>
                <c:pt idx="142">
                  <c:v>99.89</c:v>
                </c:pt>
                <c:pt idx="143">
                  <c:v>99.94</c:v>
                </c:pt>
                <c:pt idx="144">
                  <c:v>98.65</c:v>
                </c:pt>
                <c:pt idx="145">
                  <c:v>99.91</c:v>
                </c:pt>
                <c:pt idx="146">
                  <c:v>99.94</c:v>
                </c:pt>
                <c:pt idx="147">
                  <c:v>99.92</c:v>
                </c:pt>
                <c:pt idx="148">
                  <c:v>99.91</c:v>
                </c:pt>
                <c:pt idx="149">
                  <c:v>99.92</c:v>
                </c:pt>
                <c:pt idx="150">
                  <c:v>99.89</c:v>
                </c:pt>
                <c:pt idx="151">
                  <c:v>99.91</c:v>
                </c:pt>
                <c:pt idx="152">
                  <c:v>99.62</c:v>
                </c:pt>
                <c:pt idx="153">
                  <c:v>98.96</c:v>
                </c:pt>
                <c:pt idx="154">
                  <c:v>99.85</c:v>
                </c:pt>
                <c:pt idx="155">
                  <c:v>99.73</c:v>
                </c:pt>
                <c:pt idx="156">
                  <c:v>99.79</c:v>
                </c:pt>
                <c:pt idx="157">
                  <c:v>99.85</c:v>
                </c:pt>
                <c:pt idx="158">
                  <c:v>99.9</c:v>
                </c:pt>
                <c:pt idx="159">
                  <c:v>99.84</c:v>
                </c:pt>
                <c:pt idx="160">
                  <c:v>99.56</c:v>
                </c:pt>
                <c:pt idx="161">
                  <c:v>99.84</c:v>
                </c:pt>
                <c:pt idx="162">
                  <c:v>99.86</c:v>
                </c:pt>
                <c:pt idx="163">
                  <c:v>99.86</c:v>
                </c:pt>
                <c:pt idx="164">
                  <c:v>99.63</c:v>
                </c:pt>
                <c:pt idx="165">
                  <c:v>99.68</c:v>
                </c:pt>
                <c:pt idx="166">
                  <c:v>99.59</c:v>
                </c:pt>
                <c:pt idx="167">
                  <c:v>99.76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DE-489D-BD68-9E3FD061B8BF}"/>
            </c:ext>
          </c:extLst>
        </c:ser>
        <c:ser>
          <c:idx val="3"/>
          <c:order val="3"/>
          <c:tx>
            <c:strRef>
              <c:f>Pivot!$S$3:$S$4</c:f>
              <c:strCache>
                <c:ptCount val="1"/>
                <c:pt idx="0">
                  <c:v>Week 49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Pivot!$O$5:$O$179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Pivot!$S$5:$S$179</c:f>
              <c:numCache>
                <c:formatCode>General</c:formatCode>
                <c:ptCount val="168"/>
                <c:pt idx="0">
                  <c:v>99.91</c:v>
                </c:pt>
                <c:pt idx="1">
                  <c:v>99.28</c:v>
                </c:pt>
                <c:pt idx="2">
                  <c:v>98.58</c:v>
                </c:pt>
                <c:pt idx="3">
                  <c:v>99.49</c:v>
                </c:pt>
                <c:pt idx="4">
                  <c:v>99.95</c:v>
                </c:pt>
                <c:pt idx="5">
                  <c:v>99.91</c:v>
                </c:pt>
                <c:pt idx="6">
                  <c:v>99.75</c:v>
                </c:pt>
                <c:pt idx="7">
                  <c:v>99.49</c:v>
                </c:pt>
                <c:pt idx="8">
                  <c:v>99.77</c:v>
                </c:pt>
                <c:pt idx="9">
                  <c:v>99.74</c:v>
                </c:pt>
                <c:pt idx="10">
                  <c:v>99.81</c:v>
                </c:pt>
                <c:pt idx="11">
                  <c:v>99.83</c:v>
                </c:pt>
                <c:pt idx="12">
                  <c:v>99.9</c:v>
                </c:pt>
                <c:pt idx="13">
                  <c:v>99.76</c:v>
                </c:pt>
                <c:pt idx="14">
                  <c:v>99.51</c:v>
                </c:pt>
                <c:pt idx="15">
                  <c:v>99.2</c:v>
                </c:pt>
                <c:pt idx="16">
                  <c:v>99.56</c:v>
                </c:pt>
                <c:pt idx="17">
                  <c:v>99.49</c:v>
                </c:pt>
                <c:pt idx="18">
                  <c:v>99.35</c:v>
                </c:pt>
                <c:pt idx="19">
                  <c:v>99.34</c:v>
                </c:pt>
                <c:pt idx="20">
                  <c:v>99.68</c:v>
                </c:pt>
                <c:pt idx="21">
                  <c:v>99.72</c:v>
                </c:pt>
                <c:pt idx="22">
                  <c:v>99.61</c:v>
                </c:pt>
                <c:pt idx="23">
                  <c:v>99.64</c:v>
                </c:pt>
                <c:pt idx="24">
                  <c:v>99.71</c:v>
                </c:pt>
                <c:pt idx="25">
                  <c:v>99.41</c:v>
                </c:pt>
                <c:pt idx="26">
                  <c:v>99.48</c:v>
                </c:pt>
                <c:pt idx="27">
                  <c:v>99.78</c:v>
                </c:pt>
                <c:pt idx="28">
                  <c:v>99.89</c:v>
                </c:pt>
                <c:pt idx="29">
                  <c:v>99.85</c:v>
                </c:pt>
                <c:pt idx="30">
                  <c:v>99.9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DA-49D8-92D3-904987568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776128"/>
        <c:axId val="336075520"/>
      </c:lineChart>
      <c:catAx>
        <c:axId val="53577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075520"/>
        <c:crosses val="autoZero"/>
        <c:auto val="1"/>
        <c:lblAlgn val="ctr"/>
        <c:lblOffset val="100"/>
        <c:noMultiLvlLbl val="0"/>
      </c:catAx>
      <c:valAx>
        <c:axId val="3360755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Addition SR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77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FFFF">
          <a:lumMod val="75000"/>
        </a:srgbClr>
      </a:solidFill>
    </a:ln>
    <a:effectLst/>
  </c:spPr>
  <c:txPr>
    <a:bodyPr/>
    <a:lstStyle/>
    <a:p>
      <a:pPr>
        <a:defRPr lang="en-US" sz="9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[Ericsson_5G_Daily_Dashboard_Report.xlsx]Pivot!PivotTable36</c:name>
    <c:fmtId val="10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UL MAC Vol (Gbyte)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Pivot!$BM$3:$BM$4</c:f>
              <c:strCache>
                <c:ptCount val="1"/>
                <c:pt idx="0">
                  <c:v>Week 46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Pivot!$BL$5:$BL$179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Pivot!$BM$5:$BM$179</c:f>
              <c:numCache>
                <c:formatCode>General</c:formatCode>
                <c:ptCount val="168"/>
                <c:pt idx="0">
                  <c:v>39</c:v>
                </c:pt>
                <c:pt idx="1">
                  <c:v>40</c:v>
                </c:pt>
                <c:pt idx="2">
                  <c:v>30</c:v>
                </c:pt>
                <c:pt idx="3">
                  <c:v>21</c:v>
                </c:pt>
                <c:pt idx="4">
                  <c:v>14</c:v>
                </c:pt>
                <c:pt idx="5">
                  <c:v>22</c:v>
                </c:pt>
                <c:pt idx="6">
                  <c:v>26</c:v>
                </c:pt>
                <c:pt idx="7">
                  <c:v>26</c:v>
                </c:pt>
                <c:pt idx="8">
                  <c:v>43</c:v>
                </c:pt>
                <c:pt idx="9">
                  <c:v>55</c:v>
                </c:pt>
                <c:pt idx="10">
                  <c:v>48</c:v>
                </c:pt>
                <c:pt idx="11">
                  <c:v>50</c:v>
                </c:pt>
                <c:pt idx="12">
                  <c:v>63</c:v>
                </c:pt>
                <c:pt idx="13">
                  <c:v>53</c:v>
                </c:pt>
                <c:pt idx="14">
                  <c:v>51</c:v>
                </c:pt>
                <c:pt idx="15">
                  <c:v>56</c:v>
                </c:pt>
                <c:pt idx="16">
                  <c:v>60</c:v>
                </c:pt>
                <c:pt idx="17">
                  <c:v>66</c:v>
                </c:pt>
                <c:pt idx="18">
                  <c:v>65</c:v>
                </c:pt>
                <c:pt idx="19">
                  <c:v>61</c:v>
                </c:pt>
                <c:pt idx="20">
                  <c:v>63</c:v>
                </c:pt>
                <c:pt idx="21">
                  <c:v>60</c:v>
                </c:pt>
                <c:pt idx="22">
                  <c:v>52</c:v>
                </c:pt>
                <c:pt idx="23">
                  <c:v>38</c:v>
                </c:pt>
                <c:pt idx="24">
                  <c:v>28</c:v>
                </c:pt>
                <c:pt idx="25">
                  <c:v>24</c:v>
                </c:pt>
                <c:pt idx="26">
                  <c:v>17</c:v>
                </c:pt>
                <c:pt idx="27">
                  <c:v>12</c:v>
                </c:pt>
                <c:pt idx="28">
                  <c:v>8</c:v>
                </c:pt>
                <c:pt idx="29">
                  <c:v>11</c:v>
                </c:pt>
                <c:pt idx="30">
                  <c:v>16</c:v>
                </c:pt>
                <c:pt idx="31">
                  <c:v>24</c:v>
                </c:pt>
                <c:pt idx="32">
                  <c:v>39</c:v>
                </c:pt>
                <c:pt idx="33">
                  <c:v>51</c:v>
                </c:pt>
                <c:pt idx="34">
                  <c:v>57</c:v>
                </c:pt>
                <c:pt idx="35">
                  <c:v>62</c:v>
                </c:pt>
                <c:pt idx="36">
                  <c:v>78</c:v>
                </c:pt>
                <c:pt idx="37">
                  <c:v>67</c:v>
                </c:pt>
                <c:pt idx="38">
                  <c:v>67</c:v>
                </c:pt>
                <c:pt idx="39">
                  <c:v>69</c:v>
                </c:pt>
                <c:pt idx="40">
                  <c:v>69</c:v>
                </c:pt>
                <c:pt idx="41">
                  <c:v>64</c:v>
                </c:pt>
                <c:pt idx="42">
                  <c:v>60</c:v>
                </c:pt>
                <c:pt idx="43">
                  <c:v>55</c:v>
                </c:pt>
                <c:pt idx="44">
                  <c:v>59</c:v>
                </c:pt>
                <c:pt idx="45">
                  <c:v>53</c:v>
                </c:pt>
                <c:pt idx="46">
                  <c:v>51</c:v>
                </c:pt>
                <c:pt idx="47">
                  <c:v>36</c:v>
                </c:pt>
                <c:pt idx="48">
                  <c:v>32</c:v>
                </c:pt>
                <c:pt idx="49">
                  <c:v>26</c:v>
                </c:pt>
                <c:pt idx="50">
                  <c:v>22</c:v>
                </c:pt>
                <c:pt idx="51">
                  <c:v>11</c:v>
                </c:pt>
                <c:pt idx="52">
                  <c:v>13</c:v>
                </c:pt>
                <c:pt idx="53">
                  <c:v>12</c:v>
                </c:pt>
                <c:pt idx="54">
                  <c:v>22</c:v>
                </c:pt>
                <c:pt idx="55">
                  <c:v>31</c:v>
                </c:pt>
                <c:pt idx="56">
                  <c:v>41</c:v>
                </c:pt>
                <c:pt idx="57">
                  <c:v>51</c:v>
                </c:pt>
                <c:pt idx="58">
                  <c:v>46</c:v>
                </c:pt>
                <c:pt idx="59">
                  <c:v>51</c:v>
                </c:pt>
                <c:pt idx="60">
                  <c:v>50</c:v>
                </c:pt>
                <c:pt idx="61">
                  <c:v>63</c:v>
                </c:pt>
                <c:pt idx="62">
                  <c:v>56</c:v>
                </c:pt>
                <c:pt idx="63">
                  <c:v>65</c:v>
                </c:pt>
                <c:pt idx="64">
                  <c:v>63</c:v>
                </c:pt>
                <c:pt idx="65">
                  <c:v>62</c:v>
                </c:pt>
                <c:pt idx="66">
                  <c:v>72</c:v>
                </c:pt>
                <c:pt idx="67">
                  <c:v>61</c:v>
                </c:pt>
                <c:pt idx="68">
                  <c:v>61</c:v>
                </c:pt>
                <c:pt idx="69">
                  <c:v>55</c:v>
                </c:pt>
                <c:pt idx="70">
                  <c:v>62</c:v>
                </c:pt>
                <c:pt idx="71">
                  <c:v>49</c:v>
                </c:pt>
                <c:pt idx="72">
                  <c:v>34</c:v>
                </c:pt>
                <c:pt idx="73">
                  <c:v>24</c:v>
                </c:pt>
                <c:pt idx="74">
                  <c:v>17</c:v>
                </c:pt>
                <c:pt idx="75">
                  <c:v>12</c:v>
                </c:pt>
                <c:pt idx="76">
                  <c:v>13</c:v>
                </c:pt>
                <c:pt idx="77">
                  <c:v>12</c:v>
                </c:pt>
                <c:pt idx="78">
                  <c:v>14</c:v>
                </c:pt>
                <c:pt idx="79">
                  <c:v>24</c:v>
                </c:pt>
                <c:pt idx="80">
                  <c:v>41</c:v>
                </c:pt>
                <c:pt idx="81">
                  <c:v>44</c:v>
                </c:pt>
                <c:pt idx="82">
                  <c:v>49</c:v>
                </c:pt>
                <c:pt idx="83">
                  <c:v>52</c:v>
                </c:pt>
                <c:pt idx="84">
                  <c:v>53</c:v>
                </c:pt>
                <c:pt idx="85">
                  <c:v>56</c:v>
                </c:pt>
                <c:pt idx="86">
                  <c:v>59</c:v>
                </c:pt>
                <c:pt idx="87">
                  <c:v>58</c:v>
                </c:pt>
                <c:pt idx="88">
                  <c:v>57</c:v>
                </c:pt>
                <c:pt idx="89">
                  <c:v>68</c:v>
                </c:pt>
                <c:pt idx="90">
                  <c:v>73</c:v>
                </c:pt>
                <c:pt idx="91">
                  <c:v>69</c:v>
                </c:pt>
                <c:pt idx="92">
                  <c:v>71</c:v>
                </c:pt>
                <c:pt idx="93">
                  <c:v>64</c:v>
                </c:pt>
                <c:pt idx="94">
                  <c:v>50</c:v>
                </c:pt>
                <c:pt idx="95">
                  <c:v>48</c:v>
                </c:pt>
                <c:pt idx="96">
                  <c:v>37</c:v>
                </c:pt>
                <c:pt idx="97">
                  <c:v>21</c:v>
                </c:pt>
                <c:pt idx="98">
                  <c:v>24</c:v>
                </c:pt>
                <c:pt idx="99">
                  <c:v>12</c:v>
                </c:pt>
                <c:pt idx="100">
                  <c:v>10</c:v>
                </c:pt>
                <c:pt idx="101">
                  <c:v>12</c:v>
                </c:pt>
                <c:pt idx="102">
                  <c:v>16</c:v>
                </c:pt>
                <c:pt idx="103">
                  <c:v>24</c:v>
                </c:pt>
                <c:pt idx="104">
                  <c:v>36</c:v>
                </c:pt>
                <c:pt idx="105">
                  <c:v>42</c:v>
                </c:pt>
                <c:pt idx="106">
                  <c:v>47</c:v>
                </c:pt>
                <c:pt idx="107">
                  <c:v>47</c:v>
                </c:pt>
                <c:pt idx="108">
                  <c:v>55</c:v>
                </c:pt>
                <c:pt idx="109">
                  <c:v>62</c:v>
                </c:pt>
                <c:pt idx="110">
                  <c:v>65</c:v>
                </c:pt>
                <c:pt idx="111">
                  <c:v>78</c:v>
                </c:pt>
                <c:pt idx="112">
                  <c:v>69</c:v>
                </c:pt>
                <c:pt idx="113">
                  <c:v>70</c:v>
                </c:pt>
                <c:pt idx="114">
                  <c:v>70</c:v>
                </c:pt>
                <c:pt idx="115">
                  <c:v>74</c:v>
                </c:pt>
                <c:pt idx="116">
                  <c:v>72</c:v>
                </c:pt>
                <c:pt idx="117">
                  <c:v>66</c:v>
                </c:pt>
                <c:pt idx="118">
                  <c:v>62</c:v>
                </c:pt>
                <c:pt idx="119">
                  <c:v>50</c:v>
                </c:pt>
                <c:pt idx="120">
                  <c:v>38</c:v>
                </c:pt>
                <c:pt idx="121">
                  <c:v>23</c:v>
                </c:pt>
                <c:pt idx="122">
                  <c:v>18</c:v>
                </c:pt>
                <c:pt idx="123">
                  <c:v>14</c:v>
                </c:pt>
                <c:pt idx="124">
                  <c:v>15</c:v>
                </c:pt>
                <c:pt idx="125">
                  <c:v>13</c:v>
                </c:pt>
                <c:pt idx="126">
                  <c:v>14</c:v>
                </c:pt>
                <c:pt idx="127">
                  <c:v>16</c:v>
                </c:pt>
                <c:pt idx="128">
                  <c:v>23</c:v>
                </c:pt>
                <c:pt idx="129">
                  <c:v>37</c:v>
                </c:pt>
                <c:pt idx="130">
                  <c:v>51</c:v>
                </c:pt>
                <c:pt idx="131">
                  <c:v>56</c:v>
                </c:pt>
                <c:pt idx="132">
                  <c:v>59</c:v>
                </c:pt>
                <c:pt idx="133">
                  <c:v>67</c:v>
                </c:pt>
                <c:pt idx="134">
                  <c:v>68</c:v>
                </c:pt>
                <c:pt idx="135">
                  <c:v>84</c:v>
                </c:pt>
                <c:pt idx="136">
                  <c:v>76</c:v>
                </c:pt>
                <c:pt idx="137">
                  <c:v>69</c:v>
                </c:pt>
                <c:pt idx="138">
                  <c:v>66</c:v>
                </c:pt>
                <c:pt idx="139">
                  <c:v>66</c:v>
                </c:pt>
                <c:pt idx="140">
                  <c:v>76</c:v>
                </c:pt>
                <c:pt idx="141">
                  <c:v>66</c:v>
                </c:pt>
                <c:pt idx="142">
                  <c:v>65</c:v>
                </c:pt>
                <c:pt idx="143">
                  <c:v>52</c:v>
                </c:pt>
                <c:pt idx="144">
                  <c:v>46</c:v>
                </c:pt>
                <c:pt idx="145">
                  <c:v>39</c:v>
                </c:pt>
                <c:pt idx="146">
                  <c:v>28</c:v>
                </c:pt>
                <c:pt idx="147">
                  <c:v>37</c:v>
                </c:pt>
                <c:pt idx="148">
                  <c:v>20</c:v>
                </c:pt>
                <c:pt idx="149">
                  <c:v>17</c:v>
                </c:pt>
                <c:pt idx="150">
                  <c:v>17</c:v>
                </c:pt>
                <c:pt idx="151">
                  <c:v>21</c:v>
                </c:pt>
                <c:pt idx="152">
                  <c:v>25</c:v>
                </c:pt>
                <c:pt idx="153">
                  <c:v>38</c:v>
                </c:pt>
                <c:pt idx="154">
                  <c:v>41</c:v>
                </c:pt>
                <c:pt idx="155">
                  <c:v>62</c:v>
                </c:pt>
                <c:pt idx="156">
                  <c:v>61</c:v>
                </c:pt>
                <c:pt idx="157">
                  <c:v>62</c:v>
                </c:pt>
                <c:pt idx="158">
                  <c:v>65</c:v>
                </c:pt>
                <c:pt idx="159">
                  <c:v>69</c:v>
                </c:pt>
                <c:pt idx="160">
                  <c:v>67</c:v>
                </c:pt>
                <c:pt idx="161">
                  <c:v>75</c:v>
                </c:pt>
                <c:pt idx="162">
                  <c:v>68</c:v>
                </c:pt>
                <c:pt idx="163">
                  <c:v>79</c:v>
                </c:pt>
                <c:pt idx="164">
                  <c:v>84</c:v>
                </c:pt>
                <c:pt idx="165">
                  <c:v>79</c:v>
                </c:pt>
                <c:pt idx="166">
                  <c:v>64</c:v>
                </c:pt>
                <c:pt idx="167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C6-4BDC-B806-28FE4CE8E4D0}"/>
            </c:ext>
          </c:extLst>
        </c:ser>
        <c:ser>
          <c:idx val="1"/>
          <c:order val="1"/>
          <c:tx>
            <c:strRef>
              <c:f>Pivot!$BN$3:$BN$4</c:f>
              <c:strCache>
                <c:ptCount val="1"/>
                <c:pt idx="0">
                  <c:v>Week 47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Pivot!$BL$5:$BL$179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Pivot!$BN$5:$BN$179</c:f>
              <c:numCache>
                <c:formatCode>General</c:formatCode>
                <c:ptCount val="168"/>
                <c:pt idx="0">
                  <c:v>42</c:v>
                </c:pt>
                <c:pt idx="1">
                  <c:v>25</c:v>
                </c:pt>
                <c:pt idx="2">
                  <c:v>19</c:v>
                </c:pt>
                <c:pt idx="3">
                  <c:v>15</c:v>
                </c:pt>
                <c:pt idx="4">
                  <c:v>11</c:v>
                </c:pt>
                <c:pt idx="5">
                  <c:v>14</c:v>
                </c:pt>
                <c:pt idx="6">
                  <c:v>29</c:v>
                </c:pt>
                <c:pt idx="7">
                  <c:v>42</c:v>
                </c:pt>
                <c:pt idx="8">
                  <c:v>36</c:v>
                </c:pt>
                <c:pt idx="9">
                  <c:v>48</c:v>
                </c:pt>
                <c:pt idx="10">
                  <c:v>62</c:v>
                </c:pt>
                <c:pt idx="11">
                  <c:v>53</c:v>
                </c:pt>
                <c:pt idx="12">
                  <c:v>52</c:v>
                </c:pt>
                <c:pt idx="13">
                  <c:v>57</c:v>
                </c:pt>
                <c:pt idx="14">
                  <c:v>64</c:v>
                </c:pt>
                <c:pt idx="15">
                  <c:v>85</c:v>
                </c:pt>
                <c:pt idx="16">
                  <c:v>73</c:v>
                </c:pt>
                <c:pt idx="17">
                  <c:v>56</c:v>
                </c:pt>
                <c:pt idx="18">
                  <c:v>72</c:v>
                </c:pt>
                <c:pt idx="19">
                  <c:v>64</c:v>
                </c:pt>
                <c:pt idx="20">
                  <c:v>59</c:v>
                </c:pt>
                <c:pt idx="21">
                  <c:v>48</c:v>
                </c:pt>
                <c:pt idx="22">
                  <c:v>48</c:v>
                </c:pt>
                <c:pt idx="23">
                  <c:v>46</c:v>
                </c:pt>
                <c:pt idx="24">
                  <c:v>45</c:v>
                </c:pt>
                <c:pt idx="25">
                  <c:v>33</c:v>
                </c:pt>
                <c:pt idx="26">
                  <c:v>28</c:v>
                </c:pt>
                <c:pt idx="27">
                  <c:v>21</c:v>
                </c:pt>
                <c:pt idx="28">
                  <c:v>19</c:v>
                </c:pt>
                <c:pt idx="29">
                  <c:v>17</c:v>
                </c:pt>
                <c:pt idx="30">
                  <c:v>23</c:v>
                </c:pt>
                <c:pt idx="31">
                  <c:v>34</c:v>
                </c:pt>
                <c:pt idx="32">
                  <c:v>45</c:v>
                </c:pt>
                <c:pt idx="33">
                  <c:v>46</c:v>
                </c:pt>
                <c:pt idx="34">
                  <c:v>49</c:v>
                </c:pt>
                <c:pt idx="35">
                  <c:v>53</c:v>
                </c:pt>
                <c:pt idx="36">
                  <c:v>58</c:v>
                </c:pt>
                <c:pt idx="37">
                  <c:v>60</c:v>
                </c:pt>
                <c:pt idx="38">
                  <c:v>64</c:v>
                </c:pt>
                <c:pt idx="39">
                  <c:v>66</c:v>
                </c:pt>
                <c:pt idx="40">
                  <c:v>65</c:v>
                </c:pt>
                <c:pt idx="41">
                  <c:v>71</c:v>
                </c:pt>
                <c:pt idx="42">
                  <c:v>69</c:v>
                </c:pt>
                <c:pt idx="43">
                  <c:v>70</c:v>
                </c:pt>
                <c:pt idx="44">
                  <c:v>67</c:v>
                </c:pt>
                <c:pt idx="45">
                  <c:v>60</c:v>
                </c:pt>
                <c:pt idx="46">
                  <c:v>56</c:v>
                </c:pt>
                <c:pt idx="47">
                  <c:v>40</c:v>
                </c:pt>
                <c:pt idx="48">
                  <c:v>28</c:v>
                </c:pt>
                <c:pt idx="49">
                  <c:v>29</c:v>
                </c:pt>
                <c:pt idx="50">
                  <c:v>37</c:v>
                </c:pt>
                <c:pt idx="51">
                  <c:v>18</c:v>
                </c:pt>
                <c:pt idx="52">
                  <c:v>11</c:v>
                </c:pt>
                <c:pt idx="53">
                  <c:v>13</c:v>
                </c:pt>
                <c:pt idx="54">
                  <c:v>15</c:v>
                </c:pt>
                <c:pt idx="55">
                  <c:v>27</c:v>
                </c:pt>
                <c:pt idx="56">
                  <c:v>35</c:v>
                </c:pt>
                <c:pt idx="57">
                  <c:v>44</c:v>
                </c:pt>
                <c:pt idx="58">
                  <c:v>57</c:v>
                </c:pt>
                <c:pt idx="59">
                  <c:v>51</c:v>
                </c:pt>
                <c:pt idx="60">
                  <c:v>55</c:v>
                </c:pt>
                <c:pt idx="61">
                  <c:v>83</c:v>
                </c:pt>
                <c:pt idx="62">
                  <c:v>78</c:v>
                </c:pt>
                <c:pt idx="63">
                  <c:v>62</c:v>
                </c:pt>
                <c:pt idx="64">
                  <c:v>67</c:v>
                </c:pt>
                <c:pt idx="65">
                  <c:v>75</c:v>
                </c:pt>
                <c:pt idx="66">
                  <c:v>86</c:v>
                </c:pt>
                <c:pt idx="67">
                  <c:v>87</c:v>
                </c:pt>
                <c:pt idx="68">
                  <c:v>78</c:v>
                </c:pt>
                <c:pt idx="69">
                  <c:v>69</c:v>
                </c:pt>
                <c:pt idx="70">
                  <c:v>60</c:v>
                </c:pt>
                <c:pt idx="71">
                  <c:v>42</c:v>
                </c:pt>
                <c:pt idx="72">
                  <c:v>36</c:v>
                </c:pt>
                <c:pt idx="73">
                  <c:v>22</c:v>
                </c:pt>
                <c:pt idx="74">
                  <c:v>17</c:v>
                </c:pt>
                <c:pt idx="75">
                  <c:v>17</c:v>
                </c:pt>
                <c:pt idx="76">
                  <c:v>10</c:v>
                </c:pt>
                <c:pt idx="77">
                  <c:v>12</c:v>
                </c:pt>
                <c:pt idx="78">
                  <c:v>28</c:v>
                </c:pt>
                <c:pt idx="79">
                  <c:v>38</c:v>
                </c:pt>
                <c:pt idx="80">
                  <c:v>42</c:v>
                </c:pt>
                <c:pt idx="81">
                  <c:v>46</c:v>
                </c:pt>
                <c:pt idx="82">
                  <c:v>57</c:v>
                </c:pt>
                <c:pt idx="83">
                  <c:v>59</c:v>
                </c:pt>
                <c:pt idx="84">
                  <c:v>62</c:v>
                </c:pt>
                <c:pt idx="85">
                  <c:v>62</c:v>
                </c:pt>
                <c:pt idx="86">
                  <c:v>70</c:v>
                </c:pt>
                <c:pt idx="87">
                  <c:v>76</c:v>
                </c:pt>
                <c:pt idx="88">
                  <c:v>65</c:v>
                </c:pt>
                <c:pt idx="89">
                  <c:v>69</c:v>
                </c:pt>
                <c:pt idx="90">
                  <c:v>73</c:v>
                </c:pt>
                <c:pt idx="91">
                  <c:v>65</c:v>
                </c:pt>
                <c:pt idx="92">
                  <c:v>68</c:v>
                </c:pt>
                <c:pt idx="93">
                  <c:v>60</c:v>
                </c:pt>
                <c:pt idx="94">
                  <c:v>56</c:v>
                </c:pt>
                <c:pt idx="95">
                  <c:v>47</c:v>
                </c:pt>
                <c:pt idx="96">
                  <c:v>32</c:v>
                </c:pt>
                <c:pt idx="97">
                  <c:v>27</c:v>
                </c:pt>
                <c:pt idx="98">
                  <c:v>27</c:v>
                </c:pt>
                <c:pt idx="99">
                  <c:v>13</c:v>
                </c:pt>
                <c:pt idx="100">
                  <c:v>13</c:v>
                </c:pt>
                <c:pt idx="101">
                  <c:v>22</c:v>
                </c:pt>
                <c:pt idx="102">
                  <c:v>26</c:v>
                </c:pt>
                <c:pt idx="103">
                  <c:v>26</c:v>
                </c:pt>
                <c:pt idx="104">
                  <c:v>47</c:v>
                </c:pt>
                <c:pt idx="105">
                  <c:v>57</c:v>
                </c:pt>
                <c:pt idx="106">
                  <c:v>80</c:v>
                </c:pt>
                <c:pt idx="107">
                  <c:v>73</c:v>
                </c:pt>
                <c:pt idx="108">
                  <c:v>61</c:v>
                </c:pt>
                <c:pt idx="109">
                  <c:v>67</c:v>
                </c:pt>
                <c:pt idx="110">
                  <c:v>70</c:v>
                </c:pt>
                <c:pt idx="111">
                  <c:v>67</c:v>
                </c:pt>
                <c:pt idx="112">
                  <c:v>67</c:v>
                </c:pt>
                <c:pt idx="113">
                  <c:v>70</c:v>
                </c:pt>
                <c:pt idx="114">
                  <c:v>82</c:v>
                </c:pt>
                <c:pt idx="115">
                  <c:v>64</c:v>
                </c:pt>
                <c:pt idx="116">
                  <c:v>64</c:v>
                </c:pt>
                <c:pt idx="117">
                  <c:v>64</c:v>
                </c:pt>
                <c:pt idx="118">
                  <c:v>59</c:v>
                </c:pt>
                <c:pt idx="119">
                  <c:v>52</c:v>
                </c:pt>
                <c:pt idx="120">
                  <c:v>35</c:v>
                </c:pt>
                <c:pt idx="121">
                  <c:v>24</c:v>
                </c:pt>
                <c:pt idx="122">
                  <c:v>23</c:v>
                </c:pt>
                <c:pt idx="123">
                  <c:v>17</c:v>
                </c:pt>
                <c:pt idx="124">
                  <c:v>21</c:v>
                </c:pt>
                <c:pt idx="125">
                  <c:v>21</c:v>
                </c:pt>
                <c:pt idx="126">
                  <c:v>16</c:v>
                </c:pt>
                <c:pt idx="127">
                  <c:v>22</c:v>
                </c:pt>
                <c:pt idx="128">
                  <c:v>34</c:v>
                </c:pt>
                <c:pt idx="129">
                  <c:v>45</c:v>
                </c:pt>
                <c:pt idx="130">
                  <c:v>51</c:v>
                </c:pt>
                <c:pt idx="131">
                  <c:v>61</c:v>
                </c:pt>
                <c:pt idx="132">
                  <c:v>71</c:v>
                </c:pt>
                <c:pt idx="133">
                  <c:v>72</c:v>
                </c:pt>
                <c:pt idx="134">
                  <c:v>79</c:v>
                </c:pt>
                <c:pt idx="135">
                  <c:v>79</c:v>
                </c:pt>
                <c:pt idx="136">
                  <c:v>85</c:v>
                </c:pt>
                <c:pt idx="137">
                  <c:v>81</c:v>
                </c:pt>
                <c:pt idx="138">
                  <c:v>72</c:v>
                </c:pt>
                <c:pt idx="139">
                  <c:v>73</c:v>
                </c:pt>
                <c:pt idx="140">
                  <c:v>78</c:v>
                </c:pt>
                <c:pt idx="141">
                  <c:v>72</c:v>
                </c:pt>
                <c:pt idx="142">
                  <c:v>64</c:v>
                </c:pt>
                <c:pt idx="143">
                  <c:v>54</c:v>
                </c:pt>
                <c:pt idx="144">
                  <c:v>39</c:v>
                </c:pt>
                <c:pt idx="145">
                  <c:v>28</c:v>
                </c:pt>
                <c:pt idx="146">
                  <c:v>30</c:v>
                </c:pt>
                <c:pt idx="147">
                  <c:v>21</c:v>
                </c:pt>
                <c:pt idx="148">
                  <c:v>17</c:v>
                </c:pt>
                <c:pt idx="149">
                  <c:v>13</c:v>
                </c:pt>
                <c:pt idx="150">
                  <c:v>13</c:v>
                </c:pt>
                <c:pt idx="151">
                  <c:v>20</c:v>
                </c:pt>
                <c:pt idx="152">
                  <c:v>30</c:v>
                </c:pt>
                <c:pt idx="153">
                  <c:v>38</c:v>
                </c:pt>
                <c:pt idx="154">
                  <c:v>48</c:v>
                </c:pt>
                <c:pt idx="155">
                  <c:v>66</c:v>
                </c:pt>
                <c:pt idx="156">
                  <c:v>70</c:v>
                </c:pt>
                <c:pt idx="157">
                  <c:v>73</c:v>
                </c:pt>
                <c:pt idx="158">
                  <c:v>88</c:v>
                </c:pt>
                <c:pt idx="159">
                  <c:v>91</c:v>
                </c:pt>
                <c:pt idx="160">
                  <c:v>88</c:v>
                </c:pt>
                <c:pt idx="161">
                  <c:v>95</c:v>
                </c:pt>
                <c:pt idx="162">
                  <c:v>76</c:v>
                </c:pt>
                <c:pt idx="163">
                  <c:v>70</c:v>
                </c:pt>
                <c:pt idx="164">
                  <c:v>76</c:v>
                </c:pt>
                <c:pt idx="165">
                  <c:v>85</c:v>
                </c:pt>
                <c:pt idx="166">
                  <c:v>77</c:v>
                </c:pt>
                <c:pt idx="167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C6-4BDC-B806-28FE4CE8E4D0}"/>
            </c:ext>
          </c:extLst>
        </c:ser>
        <c:ser>
          <c:idx val="2"/>
          <c:order val="2"/>
          <c:tx>
            <c:strRef>
              <c:f>Pivot!$BO$3:$BO$4</c:f>
              <c:strCache>
                <c:ptCount val="1"/>
                <c:pt idx="0">
                  <c:v>Week 48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Pivot!$BL$5:$BL$179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Pivot!$BO$5:$BO$179</c:f>
              <c:numCache>
                <c:formatCode>General</c:formatCode>
                <c:ptCount val="168"/>
                <c:pt idx="0">
                  <c:v>41</c:v>
                </c:pt>
                <c:pt idx="1">
                  <c:v>38</c:v>
                </c:pt>
                <c:pt idx="2">
                  <c:v>34</c:v>
                </c:pt>
                <c:pt idx="3">
                  <c:v>37</c:v>
                </c:pt>
                <c:pt idx="4">
                  <c:v>23</c:v>
                </c:pt>
                <c:pt idx="5">
                  <c:v>23</c:v>
                </c:pt>
                <c:pt idx="6">
                  <c:v>19</c:v>
                </c:pt>
                <c:pt idx="7">
                  <c:v>35</c:v>
                </c:pt>
                <c:pt idx="8">
                  <c:v>50</c:v>
                </c:pt>
                <c:pt idx="9">
                  <c:v>50</c:v>
                </c:pt>
                <c:pt idx="10">
                  <c:v>53</c:v>
                </c:pt>
                <c:pt idx="11">
                  <c:v>51</c:v>
                </c:pt>
                <c:pt idx="12">
                  <c:v>57</c:v>
                </c:pt>
                <c:pt idx="13">
                  <c:v>66</c:v>
                </c:pt>
                <c:pt idx="14">
                  <c:v>56</c:v>
                </c:pt>
                <c:pt idx="15">
                  <c:v>70</c:v>
                </c:pt>
                <c:pt idx="16">
                  <c:v>65</c:v>
                </c:pt>
                <c:pt idx="17">
                  <c:v>75</c:v>
                </c:pt>
                <c:pt idx="18">
                  <c:v>62</c:v>
                </c:pt>
                <c:pt idx="19">
                  <c:v>56</c:v>
                </c:pt>
                <c:pt idx="20">
                  <c:v>61</c:v>
                </c:pt>
                <c:pt idx="21">
                  <c:v>60</c:v>
                </c:pt>
                <c:pt idx="22">
                  <c:v>54</c:v>
                </c:pt>
                <c:pt idx="23">
                  <c:v>49</c:v>
                </c:pt>
                <c:pt idx="24">
                  <c:v>38</c:v>
                </c:pt>
                <c:pt idx="25">
                  <c:v>26</c:v>
                </c:pt>
                <c:pt idx="26">
                  <c:v>23</c:v>
                </c:pt>
                <c:pt idx="27">
                  <c:v>19</c:v>
                </c:pt>
                <c:pt idx="28">
                  <c:v>15</c:v>
                </c:pt>
                <c:pt idx="29">
                  <c:v>17</c:v>
                </c:pt>
                <c:pt idx="30">
                  <c:v>32</c:v>
                </c:pt>
                <c:pt idx="31">
                  <c:v>32</c:v>
                </c:pt>
                <c:pt idx="32">
                  <c:v>46</c:v>
                </c:pt>
                <c:pt idx="33">
                  <c:v>48</c:v>
                </c:pt>
                <c:pt idx="34">
                  <c:v>59</c:v>
                </c:pt>
                <c:pt idx="35">
                  <c:v>53</c:v>
                </c:pt>
                <c:pt idx="36">
                  <c:v>59</c:v>
                </c:pt>
                <c:pt idx="37">
                  <c:v>68</c:v>
                </c:pt>
                <c:pt idx="38">
                  <c:v>75</c:v>
                </c:pt>
                <c:pt idx="39">
                  <c:v>81</c:v>
                </c:pt>
                <c:pt idx="40">
                  <c:v>97</c:v>
                </c:pt>
                <c:pt idx="41">
                  <c:v>79</c:v>
                </c:pt>
                <c:pt idx="42">
                  <c:v>75</c:v>
                </c:pt>
                <c:pt idx="43">
                  <c:v>78</c:v>
                </c:pt>
                <c:pt idx="44">
                  <c:v>69</c:v>
                </c:pt>
                <c:pt idx="45">
                  <c:v>71</c:v>
                </c:pt>
                <c:pt idx="46">
                  <c:v>60</c:v>
                </c:pt>
                <c:pt idx="47">
                  <c:v>49</c:v>
                </c:pt>
                <c:pt idx="48">
                  <c:v>51</c:v>
                </c:pt>
                <c:pt idx="49">
                  <c:v>53</c:v>
                </c:pt>
                <c:pt idx="50">
                  <c:v>37</c:v>
                </c:pt>
                <c:pt idx="51">
                  <c:v>32</c:v>
                </c:pt>
                <c:pt idx="52">
                  <c:v>26</c:v>
                </c:pt>
                <c:pt idx="53">
                  <c:v>15</c:v>
                </c:pt>
                <c:pt idx="54">
                  <c:v>28</c:v>
                </c:pt>
                <c:pt idx="55">
                  <c:v>27</c:v>
                </c:pt>
                <c:pt idx="56">
                  <c:v>36</c:v>
                </c:pt>
                <c:pt idx="57">
                  <c:v>50</c:v>
                </c:pt>
                <c:pt idx="58">
                  <c:v>58</c:v>
                </c:pt>
                <c:pt idx="59">
                  <c:v>61</c:v>
                </c:pt>
                <c:pt idx="60">
                  <c:v>62</c:v>
                </c:pt>
                <c:pt idx="61">
                  <c:v>62</c:v>
                </c:pt>
                <c:pt idx="62">
                  <c:v>62</c:v>
                </c:pt>
                <c:pt idx="63">
                  <c:v>78</c:v>
                </c:pt>
                <c:pt idx="64">
                  <c:v>86</c:v>
                </c:pt>
                <c:pt idx="65">
                  <c:v>78</c:v>
                </c:pt>
                <c:pt idx="66">
                  <c:v>80</c:v>
                </c:pt>
                <c:pt idx="67">
                  <c:v>90</c:v>
                </c:pt>
                <c:pt idx="68">
                  <c:v>91</c:v>
                </c:pt>
                <c:pt idx="69">
                  <c:v>94</c:v>
                </c:pt>
                <c:pt idx="70">
                  <c:v>84</c:v>
                </c:pt>
                <c:pt idx="71">
                  <c:v>53</c:v>
                </c:pt>
                <c:pt idx="72">
                  <c:v>39</c:v>
                </c:pt>
                <c:pt idx="73">
                  <c:v>27</c:v>
                </c:pt>
                <c:pt idx="74">
                  <c:v>17</c:v>
                </c:pt>
                <c:pt idx="75">
                  <c:v>22</c:v>
                </c:pt>
                <c:pt idx="76">
                  <c:v>18</c:v>
                </c:pt>
                <c:pt idx="77">
                  <c:v>21</c:v>
                </c:pt>
                <c:pt idx="78">
                  <c:v>21</c:v>
                </c:pt>
                <c:pt idx="79">
                  <c:v>33</c:v>
                </c:pt>
                <c:pt idx="80">
                  <c:v>55</c:v>
                </c:pt>
                <c:pt idx="81">
                  <c:v>46</c:v>
                </c:pt>
                <c:pt idx="82">
                  <c:v>62</c:v>
                </c:pt>
                <c:pt idx="83">
                  <c:v>61</c:v>
                </c:pt>
                <c:pt idx="84">
                  <c:v>61</c:v>
                </c:pt>
                <c:pt idx="85">
                  <c:v>55</c:v>
                </c:pt>
                <c:pt idx="86">
                  <c:v>67</c:v>
                </c:pt>
                <c:pt idx="87">
                  <c:v>62</c:v>
                </c:pt>
                <c:pt idx="88">
                  <c:v>67</c:v>
                </c:pt>
                <c:pt idx="89">
                  <c:v>66</c:v>
                </c:pt>
                <c:pt idx="90">
                  <c:v>71</c:v>
                </c:pt>
                <c:pt idx="91">
                  <c:v>73</c:v>
                </c:pt>
                <c:pt idx="92">
                  <c:v>73</c:v>
                </c:pt>
                <c:pt idx="93">
                  <c:v>66</c:v>
                </c:pt>
                <c:pt idx="94">
                  <c:v>57</c:v>
                </c:pt>
                <c:pt idx="95">
                  <c:v>51</c:v>
                </c:pt>
                <c:pt idx="96">
                  <c:v>45</c:v>
                </c:pt>
                <c:pt idx="97">
                  <c:v>36</c:v>
                </c:pt>
                <c:pt idx="98">
                  <c:v>32</c:v>
                </c:pt>
                <c:pt idx="99">
                  <c:v>29</c:v>
                </c:pt>
                <c:pt idx="100">
                  <c:v>23</c:v>
                </c:pt>
                <c:pt idx="101">
                  <c:v>17</c:v>
                </c:pt>
                <c:pt idx="102">
                  <c:v>26</c:v>
                </c:pt>
                <c:pt idx="103">
                  <c:v>25</c:v>
                </c:pt>
                <c:pt idx="104">
                  <c:v>43</c:v>
                </c:pt>
                <c:pt idx="105">
                  <c:v>57</c:v>
                </c:pt>
                <c:pt idx="106">
                  <c:v>70</c:v>
                </c:pt>
                <c:pt idx="107">
                  <c:v>55</c:v>
                </c:pt>
                <c:pt idx="108">
                  <c:v>54</c:v>
                </c:pt>
                <c:pt idx="109">
                  <c:v>75</c:v>
                </c:pt>
                <c:pt idx="110">
                  <c:v>68</c:v>
                </c:pt>
                <c:pt idx="111">
                  <c:v>66</c:v>
                </c:pt>
                <c:pt idx="112">
                  <c:v>70</c:v>
                </c:pt>
                <c:pt idx="113">
                  <c:v>73</c:v>
                </c:pt>
                <c:pt idx="114">
                  <c:v>80</c:v>
                </c:pt>
                <c:pt idx="115">
                  <c:v>67</c:v>
                </c:pt>
                <c:pt idx="116">
                  <c:v>70</c:v>
                </c:pt>
                <c:pt idx="117">
                  <c:v>65</c:v>
                </c:pt>
                <c:pt idx="118">
                  <c:v>70</c:v>
                </c:pt>
                <c:pt idx="119">
                  <c:v>60</c:v>
                </c:pt>
                <c:pt idx="120">
                  <c:v>47</c:v>
                </c:pt>
                <c:pt idx="121">
                  <c:v>33</c:v>
                </c:pt>
                <c:pt idx="122">
                  <c:v>30</c:v>
                </c:pt>
                <c:pt idx="123">
                  <c:v>19</c:v>
                </c:pt>
                <c:pt idx="124">
                  <c:v>14</c:v>
                </c:pt>
                <c:pt idx="125">
                  <c:v>15</c:v>
                </c:pt>
                <c:pt idx="126">
                  <c:v>15</c:v>
                </c:pt>
                <c:pt idx="127">
                  <c:v>21</c:v>
                </c:pt>
                <c:pt idx="128">
                  <c:v>33</c:v>
                </c:pt>
                <c:pt idx="129">
                  <c:v>43</c:v>
                </c:pt>
                <c:pt idx="130">
                  <c:v>53</c:v>
                </c:pt>
                <c:pt idx="131">
                  <c:v>67</c:v>
                </c:pt>
                <c:pt idx="132">
                  <c:v>68</c:v>
                </c:pt>
                <c:pt idx="133">
                  <c:v>64</c:v>
                </c:pt>
                <c:pt idx="134">
                  <c:v>71</c:v>
                </c:pt>
                <c:pt idx="135">
                  <c:v>77</c:v>
                </c:pt>
                <c:pt idx="136">
                  <c:v>86</c:v>
                </c:pt>
                <c:pt idx="137">
                  <c:v>88</c:v>
                </c:pt>
                <c:pt idx="138">
                  <c:v>75</c:v>
                </c:pt>
                <c:pt idx="139">
                  <c:v>80</c:v>
                </c:pt>
                <c:pt idx="140">
                  <c:v>102</c:v>
                </c:pt>
                <c:pt idx="141">
                  <c:v>89</c:v>
                </c:pt>
                <c:pt idx="142">
                  <c:v>70</c:v>
                </c:pt>
                <c:pt idx="143">
                  <c:v>74</c:v>
                </c:pt>
                <c:pt idx="144">
                  <c:v>55</c:v>
                </c:pt>
                <c:pt idx="145">
                  <c:v>45</c:v>
                </c:pt>
                <c:pt idx="146">
                  <c:v>34</c:v>
                </c:pt>
                <c:pt idx="147">
                  <c:v>26</c:v>
                </c:pt>
                <c:pt idx="148">
                  <c:v>23</c:v>
                </c:pt>
                <c:pt idx="149">
                  <c:v>22</c:v>
                </c:pt>
                <c:pt idx="150">
                  <c:v>24</c:v>
                </c:pt>
                <c:pt idx="151">
                  <c:v>34</c:v>
                </c:pt>
                <c:pt idx="152">
                  <c:v>35</c:v>
                </c:pt>
                <c:pt idx="153">
                  <c:v>46</c:v>
                </c:pt>
                <c:pt idx="154">
                  <c:v>62</c:v>
                </c:pt>
                <c:pt idx="155">
                  <c:v>94</c:v>
                </c:pt>
                <c:pt idx="156">
                  <c:v>86</c:v>
                </c:pt>
                <c:pt idx="157">
                  <c:v>74</c:v>
                </c:pt>
                <c:pt idx="158">
                  <c:v>93</c:v>
                </c:pt>
                <c:pt idx="159">
                  <c:v>97</c:v>
                </c:pt>
                <c:pt idx="160">
                  <c:v>93</c:v>
                </c:pt>
                <c:pt idx="161">
                  <c:v>80</c:v>
                </c:pt>
                <c:pt idx="162">
                  <c:v>76</c:v>
                </c:pt>
                <c:pt idx="163">
                  <c:v>79</c:v>
                </c:pt>
                <c:pt idx="164">
                  <c:v>87</c:v>
                </c:pt>
                <c:pt idx="165">
                  <c:v>78</c:v>
                </c:pt>
                <c:pt idx="166">
                  <c:v>70</c:v>
                </c:pt>
                <c:pt idx="167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C6-4BDC-B806-28FE4CE8E4D0}"/>
            </c:ext>
          </c:extLst>
        </c:ser>
        <c:ser>
          <c:idx val="3"/>
          <c:order val="3"/>
          <c:tx>
            <c:strRef>
              <c:f>Pivot!$BP$3:$BP$4</c:f>
              <c:strCache>
                <c:ptCount val="1"/>
                <c:pt idx="0">
                  <c:v>Week 49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Pivot!$BL$5:$BL$179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Pivot!$BP$5:$BP$179</c:f>
              <c:numCache>
                <c:formatCode>General</c:formatCode>
                <c:ptCount val="168"/>
                <c:pt idx="0">
                  <c:v>76</c:v>
                </c:pt>
                <c:pt idx="1">
                  <c:v>56</c:v>
                </c:pt>
                <c:pt idx="2">
                  <c:v>36</c:v>
                </c:pt>
                <c:pt idx="3">
                  <c:v>25</c:v>
                </c:pt>
                <c:pt idx="4">
                  <c:v>32</c:v>
                </c:pt>
                <c:pt idx="5">
                  <c:v>31</c:v>
                </c:pt>
                <c:pt idx="6">
                  <c:v>25</c:v>
                </c:pt>
                <c:pt idx="7">
                  <c:v>28</c:v>
                </c:pt>
                <c:pt idx="8">
                  <c:v>48</c:v>
                </c:pt>
                <c:pt idx="9">
                  <c:v>56</c:v>
                </c:pt>
                <c:pt idx="10">
                  <c:v>70</c:v>
                </c:pt>
                <c:pt idx="11">
                  <c:v>76</c:v>
                </c:pt>
                <c:pt idx="12">
                  <c:v>66</c:v>
                </c:pt>
                <c:pt idx="13">
                  <c:v>100</c:v>
                </c:pt>
                <c:pt idx="14">
                  <c:v>67</c:v>
                </c:pt>
                <c:pt idx="15">
                  <c:v>80</c:v>
                </c:pt>
                <c:pt idx="16">
                  <c:v>91</c:v>
                </c:pt>
                <c:pt idx="17">
                  <c:v>74</c:v>
                </c:pt>
                <c:pt idx="18">
                  <c:v>74</c:v>
                </c:pt>
                <c:pt idx="19">
                  <c:v>75</c:v>
                </c:pt>
                <c:pt idx="20">
                  <c:v>74</c:v>
                </c:pt>
                <c:pt idx="21">
                  <c:v>64</c:v>
                </c:pt>
                <c:pt idx="22">
                  <c:v>56</c:v>
                </c:pt>
                <c:pt idx="23">
                  <c:v>50</c:v>
                </c:pt>
                <c:pt idx="24">
                  <c:v>47</c:v>
                </c:pt>
                <c:pt idx="25">
                  <c:v>31</c:v>
                </c:pt>
                <c:pt idx="26">
                  <c:v>23</c:v>
                </c:pt>
                <c:pt idx="27">
                  <c:v>23</c:v>
                </c:pt>
                <c:pt idx="28">
                  <c:v>16</c:v>
                </c:pt>
                <c:pt idx="29">
                  <c:v>19</c:v>
                </c:pt>
                <c:pt idx="3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F4-4AD9-9E35-4A0ABC81F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8895456"/>
        <c:axId val="1896280256"/>
      </c:lineChart>
      <c:catAx>
        <c:axId val="180889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280256"/>
        <c:crosses val="autoZero"/>
        <c:auto val="1"/>
        <c:lblAlgn val="ctr"/>
        <c:lblOffset val="100"/>
        <c:noMultiLvlLbl val="0"/>
      </c:catAx>
      <c:valAx>
        <c:axId val="189628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UL NR Vol (Gb)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89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FFFF">
          <a:lumMod val="75000"/>
        </a:srgbClr>
      </a:solidFill>
    </a:ln>
    <a:effectLst/>
  </c:spPr>
  <c:txPr>
    <a:bodyPr/>
    <a:lstStyle/>
    <a:p>
      <a:pPr>
        <a:defRPr lang="en-US" sz="900" b="0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[Ericsson_5G_Daily_Dashboard_Report.xlsx]Pivot!PivotTable35</c:name>
    <c:fmtId val="10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DL MAC Vol (Gbyte)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Pivot!$BF$3:$BF$4</c:f>
              <c:strCache>
                <c:ptCount val="1"/>
                <c:pt idx="0">
                  <c:v>Week 46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Pivot!$BE$5:$BE$179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Pivot!$BF$5:$BF$179</c:f>
              <c:numCache>
                <c:formatCode>General</c:formatCode>
                <c:ptCount val="168"/>
                <c:pt idx="0">
                  <c:v>679</c:v>
                </c:pt>
                <c:pt idx="1">
                  <c:v>508</c:v>
                </c:pt>
                <c:pt idx="2">
                  <c:v>360</c:v>
                </c:pt>
                <c:pt idx="3">
                  <c:v>252</c:v>
                </c:pt>
                <c:pt idx="4">
                  <c:v>215</c:v>
                </c:pt>
                <c:pt idx="5">
                  <c:v>226</c:v>
                </c:pt>
                <c:pt idx="6">
                  <c:v>308</c:v>
                </c:pt>
                <c:pt idx="7">
                  <c:v>469</c:v>
                </c:pt>
                <c:pt idx="8">
                  <c:v>593</c:v>
                </c:pt>
                <c:pt idx="9">
                  <c:v>605</c:v>
                </c:pt>
                <c:pt idx="10">
                  <c:v>677</c:v>
                </c:pt>
                <c:pt idx="11">
                  <c:v>750</c:v>
                </c:pt>
                <c:pt idx="12">
                  <c:v>904</c:v>
                </c:pt>
                <c:pt idx="13">
                  <c:v>913</c:v>
                </c:pt>
                <c:pt idx="14">
                  <c:v>860</c:v>
                </c:pt>
                <c:pt idx="15">
                  <c:v>957</c:v>
                </c:pt>
                <c:pt idx="16">
                  <c:v>976</c:v>
                </c:pt>
                <c:pt idx="17">
                  <c:v>1047</c:v>
                </c:pt>
                <c:pt idx="18">
                  <c:v>1253</c:v>
                </c:pt>
                <c:pt idx="19">
                  <c:v>1258</c:v>
                </c:pt>
                <c:pt idx="20">
                  <c:v>1152</c:v>
                </c:pt>
                <c:pt idx="21">
                  <c:v>1088</c:v>
                </c:pt>
                <c:pt idx="22">
                  <c:v>987</c:v>
                </c:pt>
                <c:pt idx="23">
                  <c:v>840</c:v>
                </c:pt>
                <c:pt idx="24">
                  <c:v>628</c:v>
                </c:pt>
                <c:pt idx="25">
                  <c:v>513</c:v>
                </c:pt>
                <c:pt idx="26">
                  <c:v>363</c:v>
                </c:pt>
                <c:pt idx="27">
                  <c:v>274</c:v>
                </c:pt>
                <c:pt idx="28">
                  <c:v>209</c:v>
                </c:pt>
                <c:pt idx="29">
                  <c:v>238</c:v>
                </c:pt>
                <c:pt idx="30">
                  <c:v>299</c:v>
                </c:pt>
                <c:pt idx="31">
                  <c:v>471</c:v>
                </c:pt>
                <c:pt idx="32">
                  <c:v>675</c:v>
                </c:pt>
                <c:pt idx="33">
                  <c:v>785</c:v>
                </c:pt>
                <c:pt idx="34">
                  <c:v>831</c:v>
                </c:pt>
                <c:pt idx="35">
                  <c:v>938</c:v>
                </c:pt>
                <c:pt idx="36">
                  <c:v>998</c:v>
                </c:pt>
                <c:pt idx="37">
                  <c:v>929</c:v>
                </c:pt>
                <c:pt idx="38">
                  <c:v>920</c:v>
                </c:pt>
                <c:pt idx="39">
                  <c:v>1077</c:v>
                </c:pt>
                <c:pt idx="40">
                  <c:v>1147</c:v>
                </c:pt>
                <c:pt idx="41">
                  <c:v>1135</c:v>
                </c:pt>
                <c:pt idx="42">
                  <c:v>1133</c:v>
                </c:pt>
                <c:pt idx="43">
                  <c:v>1053</c:v>
                </c:pt>
                <c:pt idx="44">
                  <c:v>1184</c:v>
                </c:pt>
                <c:pt idx="45">
                  <c:v>1069</c:v>
                </c:pt>
                <c:pt idx="46">
                  <c:v>984</c:v>
                </c:pt>
                <c:pt idx="47">
                  <c:v>834</c:v>
                </c:pt>
                <c:pt idx="48">
                  <c:v>689</c:v>
                </c:pt>
                <c:pt idx="49">
                  <c:v>554</c:v>
                </c:pt>
                <c:pt idx="50">
                  <c:v>405</c:v>
                </c:pt>
                <c:pt idx="51">
                  <c:v>273</c:v>
                </c:pt>
                <c:pt idx="52">
                  <c:v>225</c:v>
                </c:pt>
                <c:pt idx="53">
                  <c:v>283</c:v>
                </c:pt>
                <c:pt idx="54">
                  <c:v>332</c:v>
                </c:pt>
                <c:pt idx="55">
                  <c:v>494</c:v>
                </c:pt>
                <c:pt idx="56">
                  <c:v>660</c:v>
                </c:pt>
                <c:pt idx="57">
                  <c:v>646</c:v>
                </c:pt>
                <c:pt idx="58">
                  <c:v>766</c:v>
                </c:pt>
                <c:pt idx="59">
                  <c:v>741</c:v>
                </c:pt>
                <c:pt idx="60">
                  <c:v>873</c:v>
                </c:pt>
                <c:pt idx="61">
                  <c:v>880</c:v>
                </c:pt>
                <c:pt idx="62">
                  <c:v>909</c:v>
                </c:pt>
                <c:pt idx="63">
                  <c:v>930</c:v>
                </c:pt>
                <c:pt idx="64">
                  <c:v>976</c:v>
                </c:pt>
                <c:pt idx="65">
                  <c:v>1080</c:v>
                </c:pt>
                <c:pt idx="66">
                  <c:v>1099</c:v>
                </c:pt>
                <c:pt idx="67">
                  <c:v>1103</c:v>
                </c:pt>
                <c:pt idx="68">
                  <c:v>1175</c:v>
                </c:pt>
                <c:pt idx="69">
                  <c:v>1127</c:v>
                </c:pt>
                <c:pt idx="70">
                  <c:v>981</c:v>
                </c:pt>
                <c:pt idx="71">
                  <c:v>889</c:v>
                </c:pt>
                <c:pt idx="72">
                  <c:v>683</c:v>
                </c:pt>
                <c:pt idx="73">
                  <c:v>537</c:v>
                </c:pt>
                <c:pt idx="74">
                  <c:v>388</c:v>
                </c:pt>
                <c:pt idx="75">
                  <c:v>305</c:v>
                </c:pt>
                <c:pt idx="76">
                  <c:v>285</c:v>
                </c:pt>
                <c:pt idx="77">
                  <c:v>289</c:v>
                </c:pt>
                <c:pt idx="78">
                  <c:v>323</c:v>
                </c:pt>
                <c:pt idx="79">
                  <c:v>497</c:v>
                </c:pt>
                <c:pt idx="80">
                  <c:v>655</c:v>
                </c:pt>
                <c:pt idx="81">
                  <c:v>700</c:v>
                </c:pt>
                <c:pt idx="82">
                  <c:v>757</c:v>
                </c:pt>
                <c:pt idx="83">
                  <c:v>799</c:v>
                </c:pt>
                <c:pt idx="84">
                  <c:v>822</c:v>
                </c:pt>
                <c:pt idx="85">
                  <c:v>931</c:v>
                </c:pt>
                <c:pt idx="86">
                  <c:v>1032</c:v>
                </c:pt>
                <c:pt idx="87">
                  <c:v>988</c:v>
                </c:pt>
                <c:pt idx="88">
                  <c:v>1047</c:v>
                </c:pt>
                <c:pt idx="89">
                  <c:v>1091</c:v>
                </c:pt>
                <c:pt idx="90">
                  <c:v>1108</c:v>
                </c:pt>
                <c:pt idx="91">
                  <c:v>1117</c:v>
                </c:pt>
                <c:pt idx="92">
                  <c:v>1174</c:v>
                </c:pt>
                <c:pt idx="93">
                  <c:v>1242</c:v>
                </c:pt>
                <c:pt idx="94">
                  <c:v>1107</c:v>
                </c:pt>
                <c:pt idx="95">
                  <c:v>825</c:v>
                </c:pt>
                <c:pt idx="96">
                  <c:v>638</c:v>
                </c:pt>
                <c:pt idx="97">
                  <c:v>588</c:v>
                </c:pt>
                <c:pt idx="98">
                  <c:v>455</c:v>
                </c:pt>
                <c:pt idx="99">
                  <c:v>338</c:v>
                </c:pt>
                <c:pt idx="100">
                  <c:v>289</c:v>
                </c:pt>
                <c:pt idx="101">
                  <c:v>274</c:v>
                </c:pt>
                <c:pt idx="102">
                  <c:v>341</c:v>
                </c:pt>
                <c:pt idx="103">
                  <c:v>479</c:v>
                </c:pt>
                <c:pt idx="104">
                  <c:v>644</c:v>
                </c:pt>
                <c:pt idx="105">
                  <c:v>660</c:v>
                </c:pt>
                <c:pt idx="106">
                  <c:v>749</c:v>
                </c:pt>
                <c:pt idx="107">
                  <c:v>786</c:v>
                </c:pt>
                <c:pt idx="108">
                  <c:v>914</c:v>
                </c:pt>
                <c:pt idx="109">
                  <c:v>988</c:v>
                </c:pt>
                <c:pt idx="110">
                  <c:v>1026</c:v>
                </c:pt>
                <c:pt idx="111">
                  <c:v>1056</c:v>
                </c:pt>
                <c:pt idx="112">
                  <c:v>988</c:v>
                </c:pt>
                <c:pt idx="113">
                  <c:v>1029</c:v>
                </c:pt>
                <c:pt idx="114">
                  <c:v>1013</c:v>
                </c:pt>
                <c:pt idx="115">
                  <c:v>1008</c:v>
                </c:pt>
                <c:pt idx="116">
                  <c:v>1040</c:v>
                </c:pt>
                <c:pt idx="117">
                  <c:v>1059</c:v>
                </c:pt>
                <c:pt idx="118">
                  <c:v>1003</c:v>
                </c:pt>
                <c:pt idx="119">
                  <c:v>880</c:v>
                </c:pt>
                <c:pt idx="120">
                  <c:v>769</c:v>
                </c:pt>
                <c:pt idx="121">
                  <c:v>545</c:v>
                </c:pt>
                <c:pt idx="122">
                  <c:v>473</c:v>
                </c:pt>
                <c:pt idx="123">
                  <c:v>389</c:v>
                </c:pt>
                <c:pt idx="124">
                  <c:v>327</c:v>
                </c:pt>
                <c:pt idx="125">
                  <c:v>300</c:v>
                </c:pt>
                <c:pt idx="126">
                  <c:v>310</c:v>
                </c:pt>
                <c:pt idx="127">
                  <c:v>389</c:v>
                </c:pt>
                <c:pt idx="128">
                  <c:v>536</c:v>
                </c:pt>
                <c:pt idx="129">
                  <c:v>660</c:v>
                </c:pt>
                <c:pt idx="130">
                  <c:v>816</c:v>
                </c:pt>
                <c:pt idx="131">
                  <c:v>924</c:v>
                </c:pt>
                <c:pt idx="132">
                  <c:v>972</c:v>
                </c:pt>
                <c:pt idx="133">
                  <c:v>1066</c:v>
                </c:pt>
                <c:pt idx="134">
                  <c:v>1117</c:v>
                </c:pt>
                <c:pt idx="135">
                  <c:v>1205</c:v>
                </c:pt>
                <c:pt idx="136">
                  <c:v>1229</c:v>
                </c:pt>
                <c:pt idx="137">
                  <c:v>1244</c:v>
                </c:pt>
                <c:pt idx="138">
                  <c:v>1207</c:v>
                </c:pt>
                <c:pt idx="139">
                  <c:v>1047</c:v>
                </c:pt>
                <c:pt idx="140">
                  <c:v>1217</c:v>
                </c:pt>
                <c:pt idx="141">
                  <c:v>1131</c:v>
                </c:pt>
                <c:pt idx="142">
                  <c:v>1070</c:v>
                </c:pt>
                <c:pt idx="143">
                  <c:v>949</c:v>
                </c:pt>
                <c:pt idx="144">
                  <c:v>859</c:v>
                </c:pt>
                <c:pt idx="145">
                  <c:v>660</c:v>
                </c:pt>
                <c:pt idx="146">
                  <c:v>532</c:v>
                </c:pt>
                <c:pt idx="147">
                  <c:v>353</c:v>
                </c:pt>
                <c:pt idx="148">
                  <c:v>288</c:v>
                </c:pt>
                <c:pt idx="149">
                  <c:v>222</c:v>
                </c:pt>
                <c:pt idx="150">
                  <c:v>244</c:v>
                </c:pt>
                <c:pt idx="151">
                  <c:v>316</c:v>
                </c:pt>
                <c:pt idx="152">
                  <c:v>460</c:v>
                </c:pt>
                <c:pt idx="153">
                  <c:v>614</c:v>
                </c:pt>
                <c:pt idx="154">
                  <c:v>763</c:v>
                </c:pt>
                <c:pt idx="155">
                  <c:v>902</c:v>
                </c:pt>
                <c:pt idx="156">
                  <c:v>940</c:v>
                </c:pt>
                <c:pt idx="157">
                  <c:v>1028</c:v>
                </c:pt>
                <c:pt idx="158">
                  <c:v>1206</c:v>
                </c:pt>
                <c:pt idx="159">
                  <c:v>1179</c:v>
                </c:pt>
                <c:pt idx="160">
                  <c:v>1174</c:v>
                </c:pt>
                <c:pt idx="161">
                  <c:v>1127</c:v>
                </c:pt>
                <c:pt idx="162">
                  <c:v>1148</c:v>
                </c:pt>
                <c:pt idx="163">
                  <c:v>1173</c:v>
                </c:pt>
                <c:pt idx="164">
                  <c:v>1163</c:v>
                </c:pt>
                <c:pt idx="165">
                  <c:v>1194</c:v>
                </c:pt>
                <c:pt idx="166">
                  <c:v>1024</c:v>
                </c:pt>
                <c:pt idx="167">
                  <c:v>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52-466F-8865-F5F19C7DE89E}"/>
            </c:ext>
          </c:extLst>
        </c:ser>
        <c:ser>
          <c:idx val="1"/>
          <c:order val="1"/>
          <c:tx>
            <c:strRef>
              <c:f>Pivot!$BG$3:$BG$4</c:f>
              <c:strCache>
                <c:ptCount val="1"/>
                <c:pt idx="0">
                  <c:v>Week 47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Pivot!$BE$5:$BE$179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Pivot!$BG$5:$BG$179</c:f>
              <c:numCache>
                <c:formatCode>General</c:formatCode>
                <c:ptCount val="168"/>
                <c:pt idx="0">
                  <c:v>691</c:v>
                </c:pt>
                <c:pt idx="1">
                  <c:v>524</c:v>
                </c:pt>
                <c:pt idx="2">
                  <c:v>377</c:v>
                </c:pt>
                <c:pt idx="3">
                  <c:v>282</c:v>
                </c:pt>
                <c:pt idx="4">
                  <c:v>235</c:v>
                </c:pt>
                <c:pt idx="5">
                  <c:v>238</c:v>
                </c:pt>
                <c:pt idx="6">
                  <c:v>297</c:v>
                </c:pt>
                <c:pt idx="7">
                  <c:v>453</c:v>
                </c:pt>
                <c:pt idx="8">
                  <c:v>595</c:v>
                </c:pt>
                <c:pt idx="9">
                  <c:v>642</c:v>
                </c:pt>
                <c:pt idx="10">
                  <c:v>772</c:v>
                </c:pt>
                <c:pt idx="11">
                  <c:v>733</c:v>
                </c:pt>
                <c:pt idx="12">
                  <c:v>813</c:v>
                </c:pt>
                <c:pt idx="13">
                  <c:v>930</c:v>
                </c:pt>
                <c:pt idx="14">
                  <c:v>908</c:v>
                </c:pt>
                <c:pt idx="15">
                  <c:v>951</c:v>
                </c:pt>
                <c:pt idx="16">
                  <c:v>973</c:v>
                </c:pt>
                <c:pt idx="17">
                  <c:v>994</c:v>
                </c:pt>
                <c:pt idx="18">
                  <c:v>1000</c:v>
                </c:pt>
                <c:pt idx="19">
                  <c:v>1006</c:v>
                </c:pt>
                <c:pt idx="20">
                  <c:v>1131</c:v>
                </c:pt>
                <c:pt idx="21">
                  <c:v>1071</c:v>
                </c:pt>
                <c:pt idx="22">
                  <c:v>970</c:v>
                </c:pt>
                <c:pt idx="23">
                  <c:v>804</c:v>
                </c:pt>
                <c:pt idx="24">
                  <c:v>587</c:v>
                </c:pt>
                <c:pt idx="25">
                  <c:v>519</c:v>
                </c:pt>
                <c:pt idx="26">
                  <c:v>376</c:v>
                </c:pt>
                <c:pt idx="27">
                  <c:v>289</c:v>
                </c:pt>
                <c:pt idx="28">
                  <c:v>235</c:v>
                </c:pt>
                <c:pt idx="29">
                  <c:v>236</c:v>
                </c:pt>
                <c:pt idx="30">
                  <c:v>323</c:v>
                </c:pt>
                <c:pt idx="31">
                  <c:v>461</c:v>
                </c:pt>
                <c:pt idx="32">
                  <c:v>649</c:v>
                </c:pt>
                <c:pt idx="33">
                  <c:v>671</c:v>
                </c:pt>
                <c:pt idx="34">
                  <c:v>728</c:v>
                </c:pt>
                <c:pt idx="35">
                  <c:v>765</c:v>
                </c:pt>
                <c:pt idx="36">
                  <c:v>804</c:v>
                </c:pt>
                <c:pt idx="37">
                  <c:v>928</c:v>
                </c:pt>
                <c:pt idx="38">
                  <c:v>936</c:v>
                </c:pt>
                <c:pt idx="39">
                  <c:v>969</c:v>
                </c:pt>
                <c:pt idx="40">
                  <c:v>1023</c:v>
                </c:pt>
                <c:pt idx="41">
                  <c:v>1108</c:v>
                </c:pt>
                <c:pt idx="42">
                  <c:v>1097</c:v>
                </c:pt>
                <c:pt idx="43">
                  <c:v>1130</c:v>
                </c:pt>
                <c:pt idx="44">
                  <c:v>1156</c:v>
                </c:pt>
                <c:pt idx="45">
                  <c:v>1137</c:v>
                </c:pt>
                <c:pt idx="46">
                  <c:v>1043</c:v>
                </c:pt>
                <c:pt idx="47">
                  <c:v>914</c:v>
                </c:pt>
                <c:pt idx="48">
                  <c:v>700</c:v>
                </c:pt>
                <c:pt idx="49">
                  <c:v>579</c:v>
                </c:pt>
                <c:pt idx="50">
                  <c:v>483</c:v>
                </c:pt>
                <c:pt idx="51">
                  <c:v>264</c:v>
                </c:pt>
                <c:pt idx="52">
                  <c:v>222</c:v>
                </c:pt>
                <c:pt idx="53">
                  <c:v>230</c:v>
                </c:pt>
                <c:pt idx="54">
                  <c:v>366</c:v>
                </c:pt>
                <c:pt idx="55">
                  <c:v>484</c:v>
                </c:pt>
                <c:pt idx="56">
                  <c:v>663</c:v>
                </c:pt>
                <c:pt idx="57">
                  <c:v>681</c:v>
                </c:pt>
                <c:pt idx="58">
                  <c:v>761</c:v>
                </c:pt>
                <c:pt idx="59">
                  <c:v>802</c:v>
                </c:pt>
                <c:pt idx="60">
                  <c:v>932</c:v>
                </c:pt>
                <c:pt idx="61">
                  <c:v>926</c:v>
                </c:pt>
                <c:pt idx="62">
                  <c:v>875</c:v>
                </c:pt>
                <c:pt idx="63">
                  <c:v>1004</c:v>
                </c:pt>
                <c:pt idx="64">
                  <c:v>1051</c:v>
                </c:pt>
                <c:pt idx="65">
                  <c:v>1079</c:v>
                </c:pt>
                <c:pt idx="66">
                  <c:v>1092</c:v>
                </c:pt>
                <c:pt idx="67">
                  <c:v>1113</c:v>
                </c:pt>
                <c:pt idx="68">
                  <c:v>1198</c:v>
                </c:pt>
                <c:pt idx="69">
                  <c:v>1160</c:v>
                </c:pt>
                <c:pt idx="70">
                  <c:v>1098</c:v>
                </c:pt>
                <c:pt idx="71">
                  <c:v>950</c:v>
                </c:pt>
                <c:pt idx="72">
                  <c:v>678</c:v>
                </c:pt>
                <c:pt idx="73">
                  <c:v>622</c:v>
                </c:pt>
                <c:pt idx="74">
                  <c:v>428</c:v>
                </c:pt>
                <c:pt idx="75">
                  <c:v>290</c:v>
                </c:pt>
                <c:pt idx="76">
                  <c:v>242</c:v>
                </c:pt>
                <c:pt idx="77">
                  <c:v>252</c:v>
                </c:pt>
                <c:pt idx="78">
                  <c:v>359</c:v>
                </c:pt>
                <c:pt idx="79">
                  <c:v>547</c:v>
                </c:pt>
                <c:pt idx="80">
                  <c:v>712</c:v>
                </c:pt>
                <c:pt idx="81">
                  <c:v>755</c:v>
                </c:pt>
                <c:pt idx="82">
                  <c:v>812</c:v>
                </c:pt>
                <c:pt idx="83">
                  <c:v>907</c:v>
                </c:pt>
                <c:pt idx="84">
                  <c:v>940</c:v>
                </c:pt>
                <c:pt idx="85">
                  <c:v>992</c:v>
                </c:pt>
                <c:pt idx="86">
                  <c:v>1023</c:v>
                </c:pt>
                <c:pt idx="87">
                  <c:v>1106</c:v>
                </c:pt>
                <c:pt idx="88">
                  <c:v>1078</c:v>
                </c:pt>
                <c:pt idx="89">
                  <c:v>1064</c:v>
                </c:pt>
                <c:pt idx="90">
                  <c:v>1129</c:v>
                </c:pt>
                <c:pt idx="91">
                  <c:v>1186</c:v>
                </c:pt>
                <c:pt idx="92">
                  <c:v>1227</c:v>
                </c:pt>
                <c:pt idx="93">
                  <c:v>1161</c:v>
                </c:pt>
                <c:pt idx="94">
                  <c:v>1017</c:v>
                </c:pt>
                <c:pt idx="95">
                  <c:v>944</c:v>
                </c:pt>
                <c:pt idx="96">
                  <c:v>731</c:v>
                </c:pt>
                <c:pt idx="97">
                  <c:v>692</c:v>
                </c:pt>
                <c:pt idx="98">
                  <c:v>560</c:v>
                </c:pt>
                <c:pt idx="99">
                  <c:v>331</c:v>
                </c:pt>
                <c:pt idx="100">
                  <c:v>284</c:v>
                </c:pt>
                <c:pt idx="101">
                  <c:v>276</c:v>
                </c:pt>
                <c:pt idx="102">
                  <c:v>347</c:v>
                </c:pt>
                <c:pt idx="103">
                  <c:v>491</c:v>
                </c:pt>
                <c:pt idx="104">
                  <c:v>655</c:v>
                </c:pt>
                <c:pt idx="105">
                  <c:v>746</c:v>
                </c:pt>
                <c:pt idx="106">
                  <c:v>874</c:v>
                </c:pt>
                <c:pt idx="107">
                  <c:v>884</c:v>
                </c:pt>
                <c:pt idx="108">
                  <c:v>909</c:v>
                </c:pt>
                <c:pt idx="109">
                  <c:v>1029</c:v>
                </c:pt>
                <c:pt idx="110">
                  <c:v>948</c:v>
                </c:pt>
                <c:pt idx="111">
                  <c:v>993</c:v>
                </c:pt>
                <c:pt idx="112">
                  <c:v>1073</c:v>
                </c:pt>
                <c:pt idx="113">
                  <c:v>1205</c:v>
                </c:pt>
                <c:pt idx="114">
                  <c:v>1122</c:v>
                </c:pt>
                <c:pt idx="115">
                  <c:v>1180</c:v>
                </c:pt>
                <c:pt idx="116">
                  <c:v>1227</c:v>
                </c:pt>
                <c:pt idx="117">
                  <c:v>1304</c:v>
                </c:pt>
                <c:pt idx="118">
                  <c:v>1153</c:v>
                </c:pt>
                <c:pt idx="119">
                  <c:v>945</c:v>
                </c:pt>
                <c:pt idx="120">
                  <c:v>772</c:v>
                </c:pt>
                <c:pt idx="121">
                  <c:v>547</c:v>
                </c:pt>
                <c:pt idx="122">
                  <c:v>405</c:v>
                </c:pt>
                <c:pt idx="123">
                  <c:v>489</c:v>
                </c:pt>
                <c:pt idx="124">
                  <c:v>338</c:v>
                </c:pt>
                <c:pt idx="125">
                  <c:v>254</c:v>
                </c:pt>
                <c:pt idx="126">
                  <c:v>289</c:v>
                </c:pt>
                <c:pt idx="127">
                  <c:v>399</c:v>
                </c:pt>
                <c:pt idx="128">
                  <c:v>518</c:v>
                </c:pt>
                <c:pt idx="129">
                  <c:v>683</c:v>
                </c:pt>
                <c:pt idx="130">
                  <c:v>839</c:v>
                </c:pt>
                <c:pt idx="131">
                  <c:v>948</c:v>
                </c:pt>
                <c:pt idx="132">
                  <c:v>1181</c:v>
                </c:pt>
                <c:pt idx="133">
                  <c:v>1071</c:v>
                </c:pt>
                <c:pt idx="134">
                  <c:v>1091</c:v>
                </c:pt>
                <c:pt idx="135">
                  <c:v>1139</c:v>
                </c:pt>
                <c:pt idx="136">
                  <c:v>1282</c:v>
                </c:pt>
                <c:pt idx="137">
                  <c:v>1311</c:v>
                </c:pt>
                <c:pt idx="138">
                  <c:v>1128</c:v>
                </c:pt>
                <c:pt idx="139">
                  <c:v>1188</c:v>
                </c:pt>
                <c:pt idx="140">
                  <c:v>1276</c:v>
                </c:pt>
                <c:pt idx="141">
                  <c:v>1186</c:v>
                </c:pt>
                <c:pt idx="142">
                  <c:v>1312</c:v>
                </c:pt>
                <c:pt idx="143">
                  <c:v>1102</c:v>
                </c:pt>
                <c:pt idx="144">
                  <c:v>872</c:v>
                </c:pt>
                <c:pt idx="145">
                  <c:v>606</c:v>
                </c:pt>
                <c:pt idx="146">
                  <c:v>452</c:v>
                </c:pt>
                <c:pt idx="147">
                  <c:v>351</c:v>
                </c:pt>
                <c:pt idx="148">
                  <c:v>281</c:v>
                </c:pt>
                <c:pt idx="149">
                  <c:v>226</c:v>
                </c:pt>
                <c:pt idx="150">
                  <c:v>203</c:v>
                </c:pt>
                <c:pt idx="151">
                  <c:v>295</c:v>
                </c:pt>
                <c:pt idx="152">
                  <c:v>491</c:v>
                </c:pt>
                <c:pt idx="153">
                  <c:v>679</c:v>
                </c:pt>
                <c:pt idx="154">
                  <c:v>804</c:v>
                </c:pt>
                <c:pt idx="155">
                  <c:v>970</c:v>
                </c:pt>
                <c:pt idx="156">
                  <c:v>986</c:v>
                </c:pt>
                <c:pt idx="157">
                  <c:v>1073</c:v>
                </c:pt>
                <c:pt idx="158">
                  <c:v>1130</c:v>
                </c:pt>
                <c:pt idx="159">
                  <c:v>1293</c:v>
                </c:pt>
                <c:pt idx="160">
                  <c:v>1142</c:v>
                </c:pt>
                <c:pt idx="161">
                  <c:v>1188</c:v>
                </c:pt>
                <c:pt idx="162">
                  <c:v>1149</c:v>
                </c:pt>
                <c:pt idx="163">
                  <c:v>1148</c:v>
                </c:pt>
                <c:pt idx="164">
                  <c:v>1185</c:v>
                </c:pt>
                <c:pt idx="165">
                  <c:v>1235</c:v>
                </c:pt>
                <c:pt idx="166">
                  <c:v>1174</c:v>
                </c:pt>
                <c:pt idx="167">
                  <c:v>1046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52-466F-8865-F5F19C7DE89E}"/>
            </c:ext>
          </c:extLst>
        </c:ser>
        <c:ser>
          <c:idx val="2"/>
          <c:order val="2"/>
          <c:tx>
            <c:strRef>
              <c:f>Pivot!$BH$3:$BH$4</c:f>
              <c:strCache>
                <c:ptCount val="1"/>
                <c:pt idx="0">
                  <c:v>Week 48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Pivot!$BE$5:$BE$179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Pivot!$BH$5:$BH$179</c:f>
              <c:numCache>
                <c:formatCode>General</c:formatCode>
                <c:ptCount val="168"/>
                <c:pt idx="0">
                  <c:v>798</c:v>
                </c:pt>
                <c:pt idx="1">
                  <c:v>531</c:v>
                </c:pt>
                <c:pt idx="2">
                  <c:v>411</c:v>
                </c:pt>
                <c:pt idx="3">
                  <c:v>339</c:v>
                </c:pt>
                <c:pt idx="4">
                  <c:v>258</c:v>
                </c:pt>
                <c:pt idx="5">
                  <c:v>242</c:v>
                </c:pt>
                <c:pt idx="6">
                  <c:v>320</c:v>
                </c:pt>
                <c:pt idx="7">
                  <c:v>457</c:v>
                </c:pt>
                <c:pt idx="8">
                  <c:v>629</c:v>
                </c:pt>
                <c:pt idx="9">
                  <c:v>666</c:v>
                </c:pt>
                <c:pt idx="10">
                  <c:v>739</c:v>
                </c:pt>
                <c:pt idx="11">
                  <c:v>796</c:v>
                </c:pt>
                <c:pt idx="12">
                  <c:v>857</c:v>
                </c:pt>
                <c:pt idx="13">
                  <c:v>887</c:v>
                </c:pt>
                <c:pt idx="14">
                  <c:v>862</c:v>
                </c:pt>
                <c:pt idx="15">
                  <c:v>974</c:v>
                </c:pt>
                <c:pt idx="16">
                  <c:v>1182</c:v>
                </c:pt>
                <c:pt idx="17">
                  <c:v>1286</c:v>
                </c:pt>
                <c:pt idx="18">
                  <c:v>1188</c:v>
                </c:pt>
                <c:pt idx="19">
                  <c:v>1196</c:v>
                </c:pt>
                <c:pt idx="20">
                  <c:v>1163</c:v>
                </c:pt>
                <c:pt idx="21">
                  <c:v>1176</c:v>
                </c:pt>
                <c:pt idx="22">
                  <c:v>1021</c:v>
                </c:pt>
                <c:pt idx="23">
                  <c:v>902</c:v>
                </c:pt>
                <c:pt idx="24">
                  <c:v>675</c:v>
                </c:pt>
                <c:pt idx="25">
                  <c:v>601</c:v>
                </c:pt>
                <c:pt idx="26">
                  <c:v>409</c:v>
                </c:pt>
                <c:pt idx="27">
                  <c:v>295</c:v>
                </c:pt>
                <c:pt idx="28">
                  <c:v>229</c:v>
                </c:pt>
                <c:pt idx="29">
                  <c:v>287</c:v>
                </c:pt>
                <c:pt idx="30">
                  <c:v>456</c:v>
                </c:pt>
                <c:pt idx="31">
                  <c:v>502</c:v>
                </c:pt>
                <c:pt idx="32">
                  <c:v>656</c:v>
                </c:pt>
                <c:pt idx="33">
                  <c:v>701</c:v>
                </c:pt>
                <c:pt idx="34">
                  <c:v>807</c:v>
                </c:pt>
                <c:pt idx="35">
                  <c:v>816</c:v>
                </c:pt>
                <c:pt idx="36">
                  <c:v>866</c:v>
                </c:pt>
                <c:pt idx="37">
                  <c:v>930</c:v>
                </c:pt>
                <c:pt idx="38">
                  <c:v>947</c:v>
                </c:pt>
                <c:pt idx="39">
                  <c:v>1026</c:v>
                </c:pt>
                <c:pt idx="40">
                  <c:v>1123</c:v>
                </c:pt>
                <c:pt idx="41">
                  <c:v>1146</c:v>
                </c:pt>
                <c:pt idx="42">
                  <c:v>1188</c:v>
                </c:pt>
                <c:pt idx="43">
                  <c:v>1234</c:v>
                </c:pt>
                <c:pt idx="44">
                  <c:v>1339</c:v>
                </c:pt>
                <c:pt idx="45">
                  <c:v>1202</c:v>
                </c:pt>
                <c:pt idx="46">
                  <c:v>1092</c:v>
                </c:pt>
                <c:pt idx="47">
                  <c:v>900</c:v>
                </c:pt>
                <c:pt idx="48">
                  <c:v>794</c:v>
                </c:pt>
                <c:pt idx="49">
                  <c:v>529</c:v>
                </c:pt>
                <c:pt idx="50">
                  <c:v>418</c:v>
                </c:pt>
                <c:pt idx="51">
                  <c:v>363</c:v>
                </c:pt>
                <c:pt idx="52">
                  <c:v>353</c:v>
                </c:pt>
                <c:pt idx="53">
                  <c:v>265</c:v>
                </c:pt>
                <c:pt idx="54">
                  <c:v>345</c:v>
                </c:pt>
                <c:pt idx="55">
                  <c:v>527</c:v>
                </c:pt>
                <c:pt idx="56">
                  <c:v>675</c:v>
                </c:pt>
                <c:pt idx="57">
                  <c:v>727</c:v>
                </c:pt>
                <c:pt idx="58">
                  <c:v>817</c:v>
                </c:pt>
                <c:pt idx="59">
                  <c:v>828</c:v>
                </c:pt>
                <c:pt idx="60">
                  <c:v>922</c:v>
                </c:pt>
                <c:pt idx="61">
                  <c:v>981</c:v>
                </c:pt>
                <c:pt idx="62">
                  <c:v>1020</c:v>
                </c:pt>
                <c:pt idx="63">
                  <c:v>1073</c:v>
                </c:pt>
                <c:pt idx="64">
                  <c:v>1169</c:v>
                </c:pt>
                <c:pt idx="65">
                  <c:v>1228</c:v>
                </c:pt>
                <c:pt idx="66">
                  <c:v>1322</c:v>
                </c:pt>
                <c:pt idx="67">
                  <c:v>1302</c:v>
                </c:pt>
                <c:pt idx="68">
                  <c:v>1467</c:v>
                </c:pt>
                <c:pt idx="69">
                  <c:v>1364</c:v>
                </c:pt>
                <c:pt idx="70">
                  <c:v>1243</c:v>
                </c:pt>
                <c:pt idx="71">
                  <c:v>1013</c:v>
                </c:pt>
                <c:pt idx="72">
                  <c:v>824</c:v>
                </c:pt>
                <c:pt idx="73">
                  <c:v>582</c:v>
                </c:pt>
                <c:pt idx="74">
                  <c:v>450</c:v>
                </c:pt>
                <c:pt idx="75">
                  <c:v>338</c:v>
                </c:pt>
                <c:pt idx="76">
                  <c:v>285</c:v>
                </c:pt>
                <c:pt idx="77">
                  <c:v>295</c:v>
                </c:pt>
                <c:pt idx="78">
                  <c:v>368</c:v>
                </c:pt>
                <c:pt idx="79">
                  <c:v>547</c:v>
                </c:pt>
                <c:pt idx="80">
                  <c:v>778</c:v>
                </c:pt>
                <c:pt idx="81">
                  <c:v>714</c:v>
                </c:pt>
                <c:pt idx="82">
                  <c:v>844</c:v>
                </c:pt>
                <c:pt idx="83">
                  <c:v>922</c:v>
                </c:pt>
                <c:pt idx="84">
                  <c:v>975</c:v>
                </c:pt>
                <c:pt idx="85">
                  <c:v>973</c:v>
                </c:pt>
                <c:pt idx="86">
                  <c:v>1024</c:v>
                </c:pt>
                <c:pt idx="87">
                  <c:v>1136</c:v>
                </c:pt>
                <c:pt idx="88">
                  <c:v>1134</c:v>
                </c:pt>
                <c:pt idx="89">
                  <c:v>1135</c:v>
                </c:pt>
                <c:pt idx="90">
                  <c:v>1177</c:v>
                </c:pt>
                <c:pt idx="91">
                  <c:v>1343</c:v>
                </c:pt>
                <c:pt idx="92">
                  <c:v>1443</c:v>
                </c:pt>
                <c:pt idx="93">
                  <c:v>1342</c:v>
                </c:pt>
                <c:pt idx="94">
                  <c:v>1286</c:v>
                </c:pt>
                <c:pt idx="95">
                  <c:v>1049</c:v>
                </c:pt>
                <c:pt idx="96">
                  <c:v>858</c:v>
                </c:pt>
                <c:pt idx="97">
                  <c:v>581</c:v>
                </c:pt>
                <c:pt idx="98">
                  <c:v>453</c:v>
                </c:pt>
                <c:pt idx="99">
                  <c:v>319</c:v>
                </c:pt>
                <c:pt idx="100">
                  <c:v>295</c:v>
                </c:pt>
                <c:pt idx="101">
                  <c:v>297</c:v>
                </c:pt>
                <c:pt idx="102">
                  <c:v>388</c:v>
                </c:pt>
                <c:pt idx="103">
                  <c:v>498</c:v>
                </c:pt>
                <c:pt idx="104">
                  <c:v>704</c:v>
                </c:pt>
                <c:pt idx="105">
                  <c:v>717</c:v>
                </c:pt>
                <c:pt idx="106">
                  <c:v>841</c:v>
                </c:pt>
                <c:pt idx="107">
                  <c:v>887</c:v>
                </c:pt>
                <c:pt idx="108">
                  <c:v>922</c:v>
                </c:pt>
                <c:pt idx="109">
                  <c:v>987</c:v>
                </c:pt>
                <c:pt idx="110">
                  <c:v>1048</c:v>
                </c:pt>
                <c:pt idx="111">
                  <c:v>1091</c:v>
                </c:pt>
                <c:pt idx="112">
                  <c:v>1069</c:v>
                </c:pt>
                <c:pt idx="113">
                  <c:v>1156</c:v>
                </c:pt>
                <c:pt idx="114">
                  <c:v>1158</c:v>
                </c:pt>
                <c:pt idx="115">
                  <c:v>1141</c:v>
                </c:pt>
                <c:pt idx="116">
                  <c:v>1198</c:v>
                </c:pt>
                <c:pt idx="117">
                  <c:v>1225</c:v>
                </c:pt>
                <c:pt idx="118">
                  <c:v>1172</c:v>
                </c:pt>
                <c:pt idx="119">
                  <c:v>1014</c:v>
                </c:pt>
                <c:pt idx="120">
                  <c:v>873</c:v>
                </c:pt>
                <c:pt idx="121">
                  <c:v>650</c:v>
                </c:pt>
                <c:pt idx="122">
                  <c:v>528</c:v>
                </c:pt>
                <c:pt idx="123">
                  <c:v>381</c:v>
                </c:pt>
                <c:pt idx="124">
                  <c:v>354</c:v>
                </c:pt>
                <c:pt idx="125">
                  <c:v>303</c:v>
                </c:pt>
                <c:pt idx="126">
                  <c:v>305</c:v>
                </c:pt>
                <c:pt idx="127">
                  <c:v>404</c:v>
                </c:pt>
                <c:pt idx="128">
                  <c:v>588</c:v>
                </c:pt>
                <c:pt idx="129">
                  <c:v>780</c:v>
                </c:pt>
                <c:pt idx="130">
                  <c:v>916</c:v>
                </c:pt>
                <c:pt idx="131">
                  <c:v>947</c:v>
                </c:pt>
                <c:pt idx="132">
                  <c:v>1128</c:v>
                </c:pt>
                <c:pt idx="133">
                  <c:v>1155</c:v>
                </c:pt>
                <c:pt idx="134">
                  <c:v>1222</c:v>
                </c:pt>
                <c:pt idx="135">
                  <c:v>1235</c:v>
                </c:pt>
                <c:pt idx="136">
                  <c:v>1188</c:v>
                </c:pt>
                <c:pt idx="137">
                  <c:v>1196</c:v>
                </c:pt>
                <c:pt idx="138">
                  <c:v>1184</c:v>
                </c:pt>
                <c:pt idx="139">
                  <c:v>1191</c:v>
                </c:pt>
                <c:pt idx="140">
                  <c:v>1285</c:v>
                </c:pt>
                <c:pt idx="141">
                  <c:v>1287</c:v>
                </c:pt>
                <c:pt idx="142">
                  <c:v>1272</c:v>
                </c:pt>
                <c:pt idx="143">
                  <c:v>1130</c:v>
                </c:pt>
                <c:pt idx="144">
                  <c:v>977</c:v>
                </c:pt>
                <c:pt idx="145">
                  <c:v>813</c:v>
                </c:pt>
                <c:pt idx="146">
                  <c:v>511</c:v>
                </c:pt>
                <c:pt idx="147">
                  <c:v>378</c:v>
                </c:pt>
                <c:pt idx="148">
                  <c:v>322</c:v>
                </c:pt>
                <c:pt idx="149">
                  <c:v>349</c:v>
                </c:pt>
                <c:pt idx="150">
                  <c:v>309</c:v>
                </c:pt>
                <c:pt idx="151">
                  <c:v>368</c:v>
                </c:pt>
                <c:pt idx="152">
                  <c:v>517</c:v>
                </c:pt>
                <c:pt idx="153">
                  <c:v>775</c:v>
                </c:pt>
                <c:pt idx="154">
                  <c:v>1002</c:v>
                </c:pt>
                <c:pt idx="155">
                  <c:v>1121</c:v>
                </c:pt>
                <c:pt idx="156">
                  <c:v>1109</c:v>
                </c:pt>
                <c:pt idx="157">
                  <c:v>1226</c:v>
                </c:pt>
                <c:pt idx="158">
                  <c:v>1374</c:v>
                </c:pt>
                <c:pt idx="159">
                  <c:v>1347</c:v>
                </c:pt>
                <c:pt idx="160">
                  <c:v>1312</c:v>
                </c:pt>
                <c:pt idx="161">
                  <c:v>1309</c:v>
                </c:pt>
                <c:pt idx="162">
                  <c:v>1336</c:v>
                </c:pt>
                <c:pt idx="163">
                  <c:v>1397</c:v>
                </c:pt>
                <c:pt idx="164">
                  <c:v>1247</c:v>
                </c:pt>
                <c:pt idx="165">
                  <c:v>1248</c:v>
                </c:pt>
                <c:pt idx="166">
                  <c:v>1143</c:v>
                </c:pt>
                <c:pt idx="167">
                  <c:v>1019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52-466F-8865-F5F19C7DE89E}"/>
            </c:ext>
          </c:extLst>
        </c:ser>
        <c:ser>
          <c:idx val="3"/>
          <c:order val="3"/>
          <c:tx>
            <c:strRef>
              <c:f>Pivot!$BI$3:$BI$4</c:f>
              <c:strCache>
                <c:ptCount val="1"/>
                <c:pt idx="0">
                  <c:v>Week 49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Pivot!$BE$5:$BE$179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Pivot!$BI$5:$BI$179</c:f>
              <c:numCache>
                <c:formatCode>General</c:formatCode>
                <c:ptCount val="168"/>
                <c:pt idx="0">
                  <c:v>788</c:v>
                </c:pt>
                <c:pt idx="1">
                  <c:v>603</c:v>
                </c:pt>
                <c:pt idx="2">
                  <c:v>440</c:v>
                </c:pt>
                <c:pt idx="3">
                  <c:v>315</c:v>
                </c:pt>
                <c:pt idx="4">
                  <c:v>281</c:v>
                </c:pt>
                <c:pt idx="5">
                  <c:v>255</c:v>
                </c:pt>
                <c:pt idx="6">
                  <c:v>336</c:v>
                </c:pt>
                <c:pt idx="7">
                  <c:v>508</c:v>
                </c:pt>
                <c:pt idx="8">
                  <c:v>734</c:v>
                </c:pt>
                <c:pt idx="9">
                  <c:v>823</c:v>
                </c:pt>
                <c:pt idx="10">
                  <c:v>847</c:v>
                </c:pt>
                <c:pt idx="11">
                  <c:v>847</c:v>
                </c:pt>
                <c:pt idx="12">
                  <c:v>999</c:v>
                </c:pt>
                <c:pt idx="13">
                  <c:v>999</c:v>
                </c:pt>
                <c:pt idx="14">
                  <c:v>1156</c:v>
                </c:pt>
                <c:pt idx="15">
                  <c:v>1245</c:v>
                </c:pt>
                <c:pt idx="16">
                  <c:v>1328</c:v>
                </c:pt>
                <c:pt idx="17">
                  <c:v>1275</c:v>
                </c:pt>
                <c:pt idx="18">
                  <c:v>1255</c:v>
                </c:pt>
                <c:pt idx="19">
                  <c:v>1295</c:v>
                </c:pt>
                <c:pt idx="20">
                  <c:v>1373</c:v>
                </c:pt>
                <c:pt idx="21">
                  <c:v>1458</c:v>
                </c:pt>
                <c:pt idx="22">
                  <c:v>1234</c:v>
                </c:pt>
                <c:pt idx="23">
                  <c:v>1045</c:v>
                </c:pt>
                <c:pt idx="24">
                  <c:v>859</c:v>
                </c:pt>
                <c:pt idx="25">
                  <c:v>634</c:v>
                </c:pt>
                <c:pt idx="26">
                  <c:v>455</c:v>
                </c:pt>
                <c:pt idx="27">
                  <c:v>329</c:v>
                </c:pt>
                <c:pt idx="28">
                  <c:v>297</c:v>
                </c:pt>
                <c:pt idx="29">
                  <c:v>349</c:v>
                </c:pt>
                <c:pt idx="30">
                  <c:v>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14-4B01-BB78-617E3720A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765344"/>
        <c:axId val="1892579472"/>
      </c:lineChart>
      <c:catAx>
        <c:axId val="48776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579472"/>
        <c:crosses val="autoZero"/>
        <c:auto val="1"/>
        <c:lblAlgn val="ctr"/>
        <c:lblOffset val="100"/>
        <c:noMultiLvlLbl val="0"/>
      </c:catAx>
      <c:valAx>
        <c:axId val="189257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DL NR Vol (Gb)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76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FFFF">
          <a:lumMod val="75000"/>
        </a:srgbClr>
      </a:solidFill>
    </a:ln>
    <a:effectLst/>
  </c:spPr>
  <c:txPr>
    <a:bodyPr/>
    <a:lstStyle/>
    <a:p>
      <a:pPr>
        <a:defRPr lang="en-US" sz="900" b="0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[Ericsson_5G_Daily_Dashboard_Report.xlsx]Pivot!PivotTable37</c:name>
    <c:fmtId val="1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ENDC Connected User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Pivot!$BT$3:$BT$4</c:f>
              <c:strCache>
                <c:ptCount val="1"/>
                <c:pt idx="0">
                  <c:v>Week 46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Pivot!$BS$5:$BS$179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Pivot!$BT$5:$BT$179</c:f>
              <c:numCache>
                <c:formatCode>General</c:formatCode>
                <c:ptCount val="168"/>
                <c:pt idx="0">
                  <c:v>43</c:v>
                </c:pt>
                <c:pt idx="1">
                  <c:v>36</c:v>
                </c:pt>
                <c:pt idx="2">
                  <c:v>30</c:v>
                </c:pt>
                <c:pt idx="3">
                  <c:v>25</c:v>
                </c:pt>
                <c:pt idx="4">
                  <c:v>23</c:v>
                </c:pt>
                <c:pt idx="5">
                  <c:v>25</c:v>
                </c:pt>
                <c:pt idx="6">
                  <c:v>31</c:v>
                </c:pt>
                <c:pt idx="7">
                  <c:v>45</c:v>
                </c:pt>
                <c:pt idx="8">
                  <c:v>60</c:v>
                </c:pt>
                <c:pt idx="9">
                  <c:v>61</c:v>
                </c:pt>
                <c:pt idx="10">
                  <c:v>64</c:v>
                </c:pt>
                <c:pt idx="11">
                  <c:v>68</c:v>
                </c:pt>
                <c:pt idx="12">
                  <c:v>75</c:v>
                </c:pt>
                <c:pt idx="13">
                  <c:v>76</c:v>
                </c:pt>
                <c:pt idx="14">
                  <c:v>75</c:v>
                </c:pt>
                <c:pt idx="15">
                  <c:v>80</c:v>
                </c:pt>
                <c:pt idx="16">
                  <c:v>79</c:v>
                </c:pt>
                <c:pt idx="17">
                  <c:v>81</c:v>
                </c:pt>
                <c:pt idx="18">
                  <c:v>78</c:v>
                </c:pt>
                <c:pt idx="19">
                  <c:v>74</c:v>
                </c:pt>
                <c:pt idx="20">
                  <c:v>72</c:v>
                </c:pt>
                <c:pt idx="21">
                  <c:v>68</c:v>
                </c:pt>
                <c:pt idx="22">
                  <c:v>61</c:v>
                </c:pt>
                <c:pt idx="23">
                  <c:v>52</c:v>
                </c:pt>
                <c:pt idx="24">
                  <c:v>42</c:v>
                </c:pt>
                <c:pt idx="25">
                  <c:v>35</c:v>
                </c:pt>
                <c:pt idx="26">
                  <c:v>29</c:v>
                </c:pt>
                <c:pt idx="27">
                  <c:v>25</c:v>
                </c:pt>
                <c:pt idx="28">
                  <c:v>23</c:v>
                </c:pt>
                <c:pt idx="29">
                  <c:v>25</c:v>
                </c:pt>
                <c:pt idx="30">
                  <c:v>32</c:v>
                </c:pt>
                <c:pt idx="31">
                  <c:v>46</c:v>
                </c:pt>
                <c:pt idx="32">
                  <c:v>62</c:v>
                </c:pt>
                <c:pt idx="33">
                  <c:v>62</c:v>
                </c:pt>
                <c:pt idx="34">
                  <c:v>66</c:v>
                </c:pt>
                <c:pt idx="35">
                  <c:v>68</c:v>
                </c:pt>
                <c:pt idx="36">
                  <c:v>74</c:v>
                </c:pt>
                <c:pt idx="37">
                  <c:v>75</c:v>
                </c:pt>
                <c:pt idx="38">
                  <c:v>75</c:v>
                </c:pt>
                <c:pt idx="39">
                  <c:v>80</c:v>
                </c:pt>
                <c:pt idx="40">
                  <c:v>81</c:v>
                </c:pt>
                <c:pt idx="41">
                  <c:v>84</c:v>
                </c:pt>
                <c:pt idx="42">
                  <c:v>79</c:v>
                </c:pt>
                <c:pt idx="43">
                  <c:v>74</c:v>
                </c:pt>
                <c:pt idx="44">
                  <c:v>71</c:v>
                </c:pt>
                <c:pt idx="45">
                  <c:v>67</c:v>
                </c:pt>
                <c:pt idx="46">
                  <c:v>61</c:v>
                </c:pt>
                <c:pt idx="47">
                  <c:v>52</c:v>
                </c:pt>
                <c:pt idx="48">
                  <c:v>43</c:v>
                </c:pt>
                <c:pt idx="49">
                  <c:v>35</c:v>
                </c:pt>
                <c:pt idx="50">
                  <c:v>30</c:v>
                </c:pt>
                <c:pt idx="51">
                  <c:v>25</c:v>
                </c:pt>
                <c:pt idx="52">
                  <c:v>23</c:v>
                </c:pt>
                <c:pt idx="53">
                  <c:v>25</c:v>
                </c:pt>
                <c:pt idx="54">
                  <c:v>31</c:v>
                </c:pt>
                <c:pt idx="55">
                  <c:v>45</c:v>
                </c:pt>
                <c:pt idx="56">
                  <c:v>60</c:v>
                </c:pt>
                <c:pt idx="57">
                  <c:v>62</c:v>
                </c:pt>
                <c:pt idx="58">
                  <c:v>65</c:v>
                </c:pt>
                <c:pt idx="59">
                  <c:v>67</c:v>
                </c:pt>
                <c:pt idx="60">
                  <c:v>74</c:v>
                </c:pt>
                <c:pt idx="61">
                  <c:v>76</c:v>
                </c:pt>
                <c:pt idx="62">
                  <c:v>75</c:v>
                </c:pt>
                <c:pt idx="63">
                  <c:v>79</c:v>
                </c:pt>
                <c:pt idx="64">
                  <c:v>79</c:v>
                </c:pt>
                <c:pt idx="65">
                  <c:v>81</c:v>
                </c:pt>
                <c:pt idx="66">
                  <c:v>79</c:v>
                </c:pt>
                <c:pt idx="67">
                  <c:v>75</c:v>
                </c:pt>
                <c:pt idx="68">
                  <c:v>72</c:v>
                </c:pt>
                <c:pt idx="69">
                  <c:v>68</c:v>
                </c:pt>
                <c:pt idx="70">
                  <c:v>62</c:v>
                </c:pt>
                <c:pt idx="71">
                  <c:v>53</c:v>
                </c:pt>
                <c:pt idx="72">
                  <c:v>43</c:v>
                </c:pt>
                <c:pt idx="73">
                  <c:v>35</c:v>
                </c:pt>
                <c:pt idx="74">
                  <c:v>28</c:v>
                </c:pt>
                <c:pt idx="75">
                  <c:v>25</c:v>
                </c:pt>
                <c:pt idx="76">
                  <c:v>24</c:v>
                </c:pt>
                <c:pt idx="77">
                  <c:v>26</c:v>
                </c:pt>
                <c:pt idx="78">
                  <c:v>32</c:v>
                </c:pt>
                <c:pt idx="79">
                  <c:v>47</c:v>
                </c:pt>
                <c:pt idx="80">
                  <c:v>62</c:v>
                </c:pt>
                <c:pt idx="81">
                  <c:v>64</c:v>
                </c:pt>
                <c:pt idx="82">
                  <c:v>66</c:v>
                </c:pt>
                <c:pt idx="83">
                  <c:v>71</c:v>
                </c:pt>
                <c:pt idx="84">
                  <c:v>76</c:v>
                </c:pt>
                <c:pt idx="85">
                  <c:v>77</c:v>
                </c:pt>
                <c:pt idx="86">
                  <c:v>78</c:v>
                </c:pt>
                <c:pt idx="87">
                  <c:v>83</c:v>
                </c:pt>
                <c:pt idx="88">
                  <c:v>82</c:v>
                </c:pt>
                <c:pt idx="89">
                  <c:v>84</c:v>
                </c:pt>
                <c:pt idx="90">
                  <c:v>80</c:v>
                </c:pt>
                <c:pt idx="91">
                  <c:v>75</c:v>
                </c:pt>
                <c:pt idx="92">
                  <c:v>73</c:v>
                </c:pt>
                <c:pt idx="93">
                  <c:v>69</c:v>
                </c:pt>
                <c:pt idx="94">
                  <c:v>63</c:v>
                </c:pt>
                <c:pt idx="95">
                  <c:v>53</c:v>
                </c:pt>
                <c:pt idx="96">
                  <c:v>44</c:v>
                </c:pt>
                <c:pt idx="97">
                  <c:v>36</c:v>
                </c:pt>
                <c:pt idx="98">
                  <c:v>31</c:v>
                </c:pt>
                <c:pt idx="99">
                  <c:v>26</c:v>
                </c:pt>
                <c:pt idx="100">
                  <c:v>25</c:v>
                </c:pt>
                <c:pt idx="101">
                  <c:v>27</c:v>
                </c:pt>
                <c:pt idx="102">
                  <c:v>33</c:v>
                </c:pt>
                <c:pt idx="103">
                  <c:v>46</c:v>
                </c:pt>
                <c:pt idx="104">
                  <c:v>63</c:v>
                </c:pt>
                <c:pt idx="105">
                  <c:v>65</c:v>
                </c:pt>
                <c:pt idx="106">
                  <c:v>68</c:v>
                </c:pt>
                <c:pt idx="107">
                  <c:v>72</c:v>
                </c:pt>
                <c:pt idx="108">
                  <c:v>76</c:v>
                </c:pt>
                <c:pt idx="109">
                  <c:v>79</c:v>
                </c:pt>
                <c:pt idx="110">
                  <c:v>82</c:v>
                </c:pt>
                <c:pt idx="111">
                  <c:v>85</c:v>
                </c:pt>
                <c:pt idx="112">
                  <c:v>83</c:v>
                </c:pt>
                <c:pt idx="113">
                  <c:v>82</c:v>
                </c:pt>
                <c:pt idx="114">
                  <c:v>81</c:v>
                </c:pt>
                <c:pt idx="115">
                  <c:v>75</c:v>
                </c:pt>
                <c:pt idx="116">
                  <c:v>71</c:v>
                </c:pt>
                <c:pt idx="117">
                  <c:v>68</c:v>
                </c:pt>
                <c:pt idx="118">
                  <c:v>64</c:v>
                </c:pt>
                <c:pt idx="119">
                  <c:v>57</c:v>
                </c:pt>
                <c:pt idx="120">
                  <c:v>47</c:v>
                </c:pt>
                <c:pt idx="121">
                  <c:v>40</c:v>
                </c:pt>
                <c:pt idx="122">
                  <c:v>33</c:v>
                </c:pt>
                <c:pt idx="123">
                  <c:v>29</c:v>
                </c:pt>
                <c:pt idx="124">
                  <c:v>26</c:v>
                </c:pt>
                <c:pt idx="125">
                  <c:v>26</c:v>
                </c:pt>
                <c:pt idx="126">
                  <c:v>28</c:v>
                </c:pt>
                <c:pt idx="127">
                  <c:v>35</c:v>
                </c:pt>
                <c:pt idx="128">
                  <c:v>46</c:v>
                </c:pt>
                <c:pt idx="129">
                  <c:v>55</c:v>
                </c:pt>
                <c:pt idx="130">
                  <c:v>65</c:v>
                </c:pt>
                <c:pt idx="131">
                  <c:v>72</c:v>
                </c:pt>
                <c:pt idx="132">
                  <c:v>77</c:v>
                </c:pt>
                <c:pt idx="133">
                  <c:v>80</c:v>
                </c:pt>
                <c:pt idx="134">
                  <c:v>81</c:v>
                </c:pt>
                <c:pt idx="135">
                  <c:v>84</c:v>
                </c:pt>
                <c:pt idx="136">
                  <c:v>84</c:v>
                </c:pt>
                <c:pt idx="137">
                  <c:v>82</c:v>
                </c:pt>
                <c:pt idx="138">
                  <c:v>79</c:v>
                </c:pt>
                <c:pt idx="139">
                  <c:v>76</c:v>
                </c:pt>
                <c:pt idx="140">
                  <c:v>74</c:v>
                </c:pt>
                <c:pt idx="141">
                  <c:v>70</c:v>
                </c:pt>
                <c:pt idx="142">
                  <c:v>67</c:v>
                </c:pt>
                <c:pt idx="143">
                  <c:v>60</c:v>
                </c:pt>
                <c:pt idx="144">
                  <c:v>51</c:v>
                </c:pt>
                <c:pt idx="145">
                  <c:v>42</c:v>
                </c:pt>
                <c:pt idx="146">
                  <c:v>35</c:v>
                </c:pt>
                <c:pt idx="147">
                  <c:v>31</c:v>
                </c:pt>
                <c:pt idx="148">
                  <c:v>27</c:v>
                </c:pt>
                <c:pt idx="149">
                  <c:v>25</c:v>
                </c:pt>
                <c:pt idx="150">
                  <c:v>26</c:v>
                </c:pt>
                <c:pt idx="151">
                  <c:v>32</c:v>
                </c:pt>
                <c:pt idx="152">
                  <c:v>41</c:v>
                </c:pt>
                <c:pt idx="153">
                  <c:v>51</c:v>
                </c:pt>
                <c:pt idx="154">
                  <c:v>61</c:v>
                </c:pt>
                <c:pt idx="155">
                  <c:v>69</c:v>
                </c:pt>
                <c:pt idx="156">
                  <c:v>74</c:v>
                </c:pt>
                <c:pt idx="157">
                  <c:v>80</c:v>
                </c:pt>
                <c:pt idx="158">
                  <c:v>81</c:v>
                </c:pt>
                <c:pt idx="159">
                  <c:v>79</c:v>
                </c:pt>
                <c:pt idx="160">
                  <c:v>78</c:v>
                </c:pt>
                <c:pt idx="161">
                  <c:v>76</c:v>
                </c:pt>
                <c:pt idx="162">
                  <c:v>75</c:v>
                </c:pt>
                <c:pt idx="163">
                  <c:v>73</c:v>
                </c:pt>
                <c:pt idx="164">
                  <c:v>71</c:v>
                </c:pt>
                <c:pt idx="165">
                  <c:v>69</c:v>
                </c:pt>
                <c:pt idx="166">
                  <c:v>62</c:v>
                </c:pt>
                <c:pt idx="167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19-4C96-933A-6F7E4BFFA91D}"/>
            </c:ext>
          </c:extLst>
        </c:ser>
        <c:ser>
          <c:idx val="1"/>
          <c:order val="1"/>
          <c:tx>
            <c:strRef>
              <c:f>Pivot!$BU$3:$BU$4</c:f>
              <c:strCache>
                <c:ptCount val="1"/>
                <c:pt idx="0">
                  <c:v>Week 47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Pivot!$BS$5:$BS$179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Pivot!$BU$5:$BU$179</c:f>
              <c:numCache>
                <c:formatCode>General</c:formatCode>
                <c:ptCount val="168"/>
                <c:pt idx="0">
                  <c:v>44</c:v>
                </c:pt>
                <c:pt idx="1">
                  <c:v>37</c:v>
                </c:pt>
                <c:pt idx="2">
                  <c:v>30</c:v>
                </c:pt>
                <c:pt idx="3">
                  <c:v>26</c:v>
                </c:pt>
                <c:pt idx="4">
                  <c:v>25</c:v>
                </c:pt>
                <c:pt idx="5">
                  <c:v>27</c:v>
                </c:pt>
                <c:pt idx="6">
                  <c:v>33</c:v>
                </c:pt>
                <c:pt idx="7">
                  <c:v>46</c:v>
                </c:pt>
                <c:pt idx="8">
                  <c:v>61</c:v>
                </c:pt>
                <c:pt idx="9">
                  <c:v>65</c:v>
                </c:pt>
                <c:pt idx="10">
                  <c:v>68</c:v>
                </c:pt>
                <c:pt idx="11">
                  <c:v>70</c:v>
                </c:pt>
                <c:pt idx="12">
                  <c:v>76</c:v>
                </c:pt>
                <c:pt idx="13">
                  <c:v>77</c:v>
                </c:pt>
                <c:pt idx="14">
                  <c:v>77</c:v>
                </c:pt>
                <c:pt idx="15">
                  <c:v>81</c:v>
                </c:pt>
                <c:pt idx="16">
                  <c:v>79</c:v>
                </c:pt>
                <c:pt idx="17">
                  <c:v>80</c:v>
                </c:pt>
                <c:pt idx="18">
                  <c:v>77</c:v>
                </c:pt>
                <c:pt idx="19">
                  <c:v>73</c:v>
                </c:pt>
                <c:pt idx="20">
                  <c:v>70</c:v>
                </c:pt>
                <c:pt idx="21">
                  <c:v>67</c:v>
                </c:pt>
                <c:pt idx="22">
                  <c:v>62</c:v>
                </c:pt>
                <c:pt idx="23">
                  <c:v>52</c:v>
                </c:pt>
                <c:pt idx="24">
                  <c:v>42</c:v>
                </c:pt>
                <c:pt idx="25">
                  <c:v>37</c:v>
                </c:pt>
                <c:pt idx="26">
                  <c:v>31</c:v>
                </c:pt>
                <c:pt idx="27">
                  <c:v>26</c:v>
                </c:pt>
                <c:pt idx="28">
                  <c:v>25</c:v>
                </c:pt>
                <c:pt idx="29">
                  <c:v>27</c:v>
                </c:pt>
                <c:pt idx="30">
                  <c:v>34</c:v>
                </c:pt>
                <c:pt idx="31">
                  <c:v>48</c:v>
                </c:pt>
                <c:pt idx="32">
                  <c:v>64</c:v>
                </c:pt>
                <c:pt idx="33">
                  <c:v>63</c:v>
                </c:pt>
                <c:pt idx="34">
                  <c:v>67</c:v>
                </c:pt>
                <c:pt idx="35">
                  <c:v>71</c:v>
                </c:pt>
                <c:pt idx="36">
                  <c:v>76</c:v>
                </c:pt>
                <c:pt idx="37">
                  <c:v>78</c:v>
                </c:pt>
                <c:pt idx="38">
                  <c:v>79</c:v>
                </c:pt>
                <c:pt idx="39">
                  <c:v>84</c:v>
                </c:pt>
                <c:pt idx="40">
                  <c:v>83</c:v>
                </c:pt>
                <c:pt idx="41">
                  <c:v>85</c:v>
                </c:pt>
                <c:pt idx="42">
                  <c:v>81</c:v>
                </c:pt>
                <c:pt idx="43">
                  <c:v>78</c:v>
                </c:pt>
                <c:pt idx="44">
                  <c:v>75</c:v>
                </c:pt>
                <c:pt idx="45">
                  <c:v>71</c:v>
                </c:pt>
                <c:pt idx="46">
                  <c:v>63</c:v>
                </c:pt>
                <c:pt idx="47">
                  <c:v>54</c:v>
                </c:pt>
                <c:pt idx="48">
                  <c:v>43</c:v>
                </c:pt>
                <c:pt idx="49">
                  <c:v>35</c:v>
                </c:pt>
                <c:pt idx="50">
                  <c:v>30</c:v>
                </c:pt>
                <c:pt idx="51">
                  <c:v>26</c:v>
                </c:pt>
                <c:pt idx="52">
                  <c:v>25</c:v>
                </c:pt>
                <c:pt idx="53">
                  <c:v>27</c:v>
                </c:pt>
                <c:pt idx="54">
                  <c:v>34</c:v>
                </c:pt>
                <c:pt idx="55">
                  <c:v>47</c:v>
                </c:pt>
                <c:pt idx="56">
                  <c:v>64</c:v>
                </c:pt>
                <c:pt idx="57">
                  <c:v>65</c:v>
                </c:pt>
                <c:pt idx="58">
                  <c:v>68</c:v>
                </c:pt>
                <c:pt idx="59">
                  <c:v>70</c:v>
                </c:pt>
                <c:pt idx="60">
                  <c:v>76</c:v>
                </c:pt>
                <c:pt idx="61">
                  <c:v>79</c:v>
                </c:pt>
                <c:pt idx="62">
                  <c:v>78</c:v>
                </c:pt>
                <c:pt idx="63">
                  <c:v>84</c:v>
                </c:pt>
                <c:pt idx="64">
                  <c:v>83</c:v>
                </c:pt>
                <c:pt idx="65">
                  <c:v>85</c:v>
                </c:pt>
                <c:pt idx="66">
                  <c:v>83</c:v>
                </c:pt>
                <c:pt idx="67">
                  <c:v>83</c:v>
                </c:pt>
                <c:pt idx="68">
                  <c:v>80</c:v>
                </c:pt>
                <c:pt idx="69">
                  <c:v>75</c:v>
                </c:pt>
                <c:pt idx="70">
                  <c:v>67</c:v>
                </c:pt>
                <c:pt idx="71">
                  <c:v>55</c:v>
                </c:pt>
                <c:pt idx="72">
                  <c:v>45</c:v>
                </c:pt>
                <c:pt idx="73">
                  <c:v>36</c:v>
                </c:pt>
                <c:pt idx="74">
                  <c:v>31</c:v>
                </c:pt>
                <c:pt idx="75">
                  <c:v>27</c:v>
                </c:pt>
                <c:pt idx="76">
                  <c:v>25</c:v>
                </c:pt>
                <c:pt idx="77">
                  <c:v>27</c:v>
                </c:pt>
                <c:pt idx="78">
                  <c:v>34</c:v>
                </c:pt>
                <c:pt idx="79">
                  <c:v>49</c:v>
                </c:pt>
                <c:pt idx="80">
                  <c:v>65</c:v>
                </c:pt>
                <c:pt idx="81">
                  <c:v>66</c:v>
                </c:pt>
                <c:pt idx="82">
                  <c:v>68</c:v>
                </c:pt>
                <c:pt idx="83">
                  <c:v>71</c:v>
                </c:pt>
                <c:pt idx="84">
                  <c:v>77</c:v>
                </c:pt>
                <c:pt idx="85">
                  <c:v>78</c:v>
                </c:pt>
                <c:pt idx="86">
                  <c:v>80</c:v>
                </c:pt>
                <c:pt idx="87">
                  <c:v>83</c:v>
                </c:pt>
                <c:pt idx="88">
                  <c:v>83</c:v>
                </c:pt>
                <c:pt idx="89">
                  <c:v>84</c:v>
                </c:pt>
                <c:pt idx="90">
                  <c:v>84</c:v>
                </c:pt>
                <c:pt idx="91">
                  <c:v>79</c:v>
                </c:pt>
                <c:pt idx="92">
                  <c:v>75</c:v>
                </c:pt>
                <c:pt idx="93">
                  <c:v>72</c:v>
                </c:pt>
                <c:pt idx="94">
                  <c:v>67</c:v>
                </c:pt>
                <c:pt idx="95">
                  <c:v>57</c:v>
                </c:pt>
                <c:pt idx="96">
                  <c:v>47</c:v>
                </c:pt>
                <c:pt idx="97">
                  <c:v>37</c:v>
                </c:pt>
                <c:pt idx="98">
                  <c:v>30</c:v>
                </c:pt>
                <c:pt idx="99">
                  <c:v>27</c:v>
                </c:pt>
                <c:pt idx="100">
                  <c:v>26</c:v>
                </c:pt>
                <c:pt idx="101">
                  <c:v>29</c:v>
                </c:pt>
                <c:pt idx="102">
                  <c:v>36</c:v>
                </c:pt>
                <c:pt idx="103">
                  <c:v>50</c:v>
                </c:pt>
                <c:pt idx="104">
                  <c:v>66</c:v>
                </c:pt>
                <c:pt idx="105">
                  <c:v>70</c:v>
                </c:pt>
                <c:pt idx="106">
                  <c:v>73</c:v>
                </c:pt>
                <c:pt idx="107">
                  <c:v>77</c:v>
                </c:pt>
                <c:pt idx="108">
                  <c:v>81</c:v>
                </c:pt>
                <c:pt idx="109">
                  <c:v>85</c:v>
                </c:pt>
                <c:pt idx="110">
                  <c:v>85</c:v>
                </c:pt>
                <c:pt idx="111">
                  <c:v>89</c:v>
                </c:pt>
                <c:pt idx="112">
                  <c:v>88</c:v>
                </c:pt>
                <c:pt idx="113">
                  <c:v>89</c:v>
                </c:pt>
                <c:pt idx="114">
                  <c:v>87</c:v>
                </c:pt>
                <c:pt idx="115">
                  <c:v>84</c:v>
                </c:pt>
                <c:pt idx="116">
                  <c:v>79</c:v>
                </c:pt>
                <c:pt idx="117">
                  <c:v>76</c:v>
                </c:pt>
                <c:pt idx="118">
                  <c:v>70</c:v>
                </c:pt>
                <c:pt idx="119">
                  <c:v>63</c:v>
                </c:pt>
                <c:pt idx="120">
                  <c:v>53</c:v>
                </c:pt>
                <c:pt idx="121">
                  <c:v>42</c:v>
                </c:pt>
                <c:pt idx="122">
                  <c:v>35</c:v>
                </c:pt>
                <c:pt idx="123">
                  <c:v>31</c:v>
                </c:pt>
                <c:pt idx="124">
                  <c:v>29</c:v>
                </c:pt>
                <c:pt idx="125">
                  <c:v>28</c:v>
                </c:pt>
                <c:pt idx="126">
                  <c:v>31</c:v>
                </c:pt>
                <c:pt idx="127">
                  <c:v>39</c:v>
                </c:pt>
                <c:pt idx="128">
                  <c:v>49</c:v>
                </c:pt>
                <c:pt idx="129">
                  <c:v>59</c:v>
                </c:pt>
                <c:pt idx="130">
                  <c:v>68</c:v>
                </c:pt>
                <c:pt idx="131">
                  <c:v>74</c:v>
                </c:pt>
                <c:pt idx="132">
                  <c:v>79</c:v>
                </c:pt>
                <c:pt idx="133">
                  <c:v>82</c:v>
                </c:pt>
                <c:pt idx="134">
                  <c:v>84</c:v>
                </c:pt>
                <c:pt idx="135">
                  <c:v>85</c:v>
                </c:pt>
                <c:pt idx="136">
                  <c:v>85</c:v>
                </c:pt>
                <c:pt idx="137">
                  <c:v>86</c:v>
                </c:pt>
                <c:pt idx="138">
                  <c:v>82</c:v>
                </c:pt>
                <c:pt idx="139">
                  <c:v>79</c:v>
                </c:pt>
                <c:pt idx="140">
                  <c:v>77</c:v>
                </c:pt>
                <c:pt idx="141">
                  <c:v>74</c:v>
                </c:pt>
                <c:pt idx="142">
                  <c:v>71</c:v>
                </c:pt>
                <c:pt idx="143">
                  <c:v>63</c:v>
                </c:pt>
                <c:pt idx="144">
                  <c:v>54</c:v>
                </c:pt>
                <c:pt idx="145">
                  <c:v>44</c:v>
                </c:pt>
                <c:pt idx="146">
                  <c:v>37</c:v>
                </c:pt>
                <c:pt idx="147">
                  <c:v>32</c:v>
                </c:pt>
                <c:pt idx="148">
                  <c:v>29</c:v>
                </c:pt>
                <c:pt idx="149">
                  <c:v>27</c:v>
                </c:pt>
                <c:pt idx="150">
                  <c:v>28</c:v>
                </c:pt>
                <c:pt idx="151">
                  <c:v>33</c:v>
                </c:pt>
                <c:pt idx="152">
                  <c:v>43</c:v>
                </c:pt>
                <c:pt idx="153">
                  <c:v>54</c:v>
                </c:pt>
                <c:pt idx="154">
                  <c:v>64</c:v>
                </c:pt>
                <c:pt idx="155">
                  <c:v>72</c:v>
                </c:pt>
                <c:pt idx="156">
                  <c:v>79</c:v>
                </c:pt>
                <c:pt idx="157">
                  <c:v>82</c:v>
                </c:pt>
                <c:pt idx="158">
                  <c:v>85</c:v>
                </c:pt>
                <c:pt idx="159">
                  <c:v>85</c:v>
                </c:pt>
                <c:pt idx="160">
                  <c:v>83</c:v>
                </c:pt>
                <c:pt idx="161">
                  <c:v>82</c:v>
                </c:pt>
                <c:pt idx="162">
                  <c:v>79</c:v>
                </c:pt>
                <c:pt idx="163">
                  <c:v>75</c:v>
                </c:pt>
                <c:pt idx="164">
                  <c:v>74</c:v>
                </c:pt>
                <c:pt idx="165">
                  <c:v>72</c:v>
                </c:pt>
                <c:pt idx="166">
                  <c:v>66</c:v>
                </c:pt>
                <c:pt idx="167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19-4C96-933A-6F7E4BFFA91D}"/>
            </c:ext>
          </c:extLst>
        </c:ser>
        <c:ser>
          <c:idx val="2"/>
          <c:order val="2"/>
          <c:tx>
            <c:strRef>
              <c:f>Pivot!$BV$3:$BV$4</c:f>
              <c:strCache>
                <c:ptCount val="1"/>
                <c:pt idx="0">
                  <c:v>Week 48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Pivot!$BS$5:$BS$179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Pivot!$BV$5:$BV$179</c:f>
              <c:numCache>
                <c:formatCode>General</c:formatCode>
                <c:ptCount val="168"/>
                <c:pt idx="0">
                  <c:v>49</c:v>
                </c:pt>
                <c:pt idx="1">
                  <c:v>38</c:v>
                </c:pt>
                <c:pt idx="2">
                  <c:v>32</c:v>
                </c:pt>
                <c:pt idx="3">
                  <c:v>28</c:v>
                </c:pt>
                <c:pt idx="4">
                  <c:v>26</c:v>
                </c:pt>
                <c:pt idx="5">
                  <c:v>28</c:v>
                </c:pt>
                <c:pt idx="6">
                  <c:v>34</c:v>
                </c:pt>
                <c:pt idx="7">
                  <c:v>48</c:v>
                </c:pt>
                <c:pt idx="8">
                  <c:v>64</c:v>
                </c:pt>
                <c:pt idx="9">
                  <c:v>67</c:v>
                </c:pt>
                <c:pt idx="10">
                  <c:v>69</c:v>
                </c:pt>
                <c:pt idx="11">
                  <c:v>73</c:v>
                </c:pt>
                <c:pt idx="12">
                  <c:v>79</c:v>
                </c:pt>
                <c:pt idx="13">
                  <c:v>80</c:v>
                </c:pt>
                <c:pt idx="14">
                  <c:v>79</c:v>
                </c:pt>
                <c:pt idx="15">
                  <c:v>85</c:v>
                </c:pt>
                <c:pt idx="16">
                  <c:v>85</c:v>
                </c:pt>
                <c:pt idx="17">
                  <c:v>86</c:v>
                </c:pt>
                <c:pt idx="18">
                  <c:v>84</c:v>
                </c:pt>
                <c:pt idx="19">
                  <c:v>80</c:v>
                </c:pt>
                <c:pt idx="20">
                  <c:v>76</c:v>
                </c:pt>
                <c:pt idx="21">
                  <c:v>75</c:v>
                </c:pt>
                <c:pt idx="22">
                  <c:v>68</c:v>
                </c:pt>
                <c:pt idx="23">
                  <c:v>59</c:v>
                </c:pt>
                <c:pt idx="24">
                  <c:v>48</c:v>
                </c:pt>
                <c:pt idx="25">
                  <c:v>39</c:v>
                </c:pt>
                <c:pt idx="26">
                  <c:v>33</c:v>
                </c:pt>
                <c:pt idx="27">
                  <c:v>28</c:v>
                </c:pt>
                <c:pt idx="28">
                  <c:v>27</c:v>
                </c:pt>
                <c:pt idx="29">
                  <c:v>29</c:v>
                </c:pt>
                <c:pt idx="30">
                  <c:v>36</c:v>
                </c:pt>
                <c:pt idx="31">
                  <c:v>51</c:v>
                </c:pt>
                <c:pt idx="32">
                  <c:v>69</c:v>
                </c:pt>
                <c:pt idx="33">
                  <c:v>68</c:v>
                </c:pt>
                <c:pt idx="34">
                  <c:v>72</c:v>
                </c:pt>
                <c:pt idx="35">
                  <c:v>75</c:v>
                </c:pt>
                <c:pt idx="36">
                  <c:v>82</c:v>
                </c:pt>
                <c:pt idx="37">
                  <c:v>83</c:v>
                </c:pt>
                <c:pt idx="38">
                  <c:v>84</c:v>
                </c:pt>
                <c:pt idx="39">
                  <c:v>90</c:v>
                </c:pt>
                <c:pt idx="40">
                  <c:v>90</c:v>
                </c:pt>
                <c:pt idx="41">
                  <c:v>91</c:v>
                </c:pt>
                <c:pt idx="42">
                  <c:v>88</c:v>
                </c:pt>
                <c:pt idx="43">
                  <c:v>84</c:v>
                </c:pt>
                <c:pt idx="44">
                  <c:v>81</c:v>
                </c:pt>
                <c:pt idx="45">
                  <c:v>76</c:v>
                </c:pt>
                <c:pt idx="46">
                  <c:v>70</c:v>
                </c:pt>
                <c:pt idx="47">
                  <c:v>60</c:v>
                </c:pt>
                <c:pt idx="48">
                  <c:v>50</c:v>
                </c:pt>
                <c:pt idx="49">
                  <c:v>41</c:v>
                </c:pt>
                <c:pt idx="50">
                  <c:v>34</c:v>
                </c:pt>
                <c:pt idx="51">
                  <c:v>30</c:v>
                </c:pt>
                <c:pt idx="52">
                  <c:v>28</c:v>
                </c:pt>
                <c:pt idx="53">
                  <c:v>30</c:v>
                </c:pt>
                <c:pt idx="54">
                  <c:v>37</c:v>
                </c:pt>
                <c:pt idx="55">
                  <c:v>52</c:v>
                </c:pt>
                <c:pt idx="56">
                  <c:v>68</c:v>
                </c:pt>
                <c:pt idx="57">
                  <c:v>70</c:v>
                </c:pt>
                <c:pt idx="58">
                  <c:v>73</c:v>
                </c:pt>
                <c:pt idx="59">
                  <c:v>76</c:v>
                </c:pt>
                <c:pt idx="60">
                  <c:v>84</c:v>
                </c:pt>
                <c:pt idx="61">
                  <c:v>85</c:v>
                </c:pt>
                <c:pt idx="62">
                  <c:v>84</c:v>
                </c:pt>
                <c:pt idx="63">
                  <c:v>89</c:v>
                </c:pt>
                <c:pt idx="64">
                  <c:v>89</c:v>
                </c:pt>
                <c:pt idx="65">
                  <c:v>92</c:v>
                </c:pt>
                <c:pt idx="66">
                  <c:v>91</c:v>
                </c:pt>
                <c:pt idx="67">
                  <c:v>87</c:v>
                </c:pt>
                <c:pt idx="68">
                  <c:v>84</c:v>
                </c:pt>
                <c:pt idx="69">
                  <c:v>80</c:v>
                </c:pt>
                <c:pt idx="70">
                  <c:v>75</c:v>
                </c:pt>
                <c:pt idx="71">
                  <c:v>63</c:v>
                </c:pt>
                <c:pt idx="72">
                  <c:v>53</c:v>
                </c:pt>
                <c:pt idx="73">
                  <c:v>42</c:v>
                </c:pt>
                <c:pt idx="74">
                  <c:v>35</c:v>
                </c:pt>
                <c:pt idx="75">
                  <c:v>30</c:v>
                </c:pt>
                <c:pt idx="76">
                  <c:v>28</c:v>
                </c:pt>
                <c:pt idx="77">
                  <c:v>30</c:v>
                </c:pt>
                <c:pt idx="78">
                  <c:v>37</c:v>
                </c:pt>
                <c:pt idx="79">
                  <c:v>51</c:v>
                </c:pt>
                <c:pt idx="80">
                  <c:v>68</c:v>
                </c:pt>
                <c:pt idx="81">
                  <c:v>69</c:v>
                </c:pt>
                <c:pt idx="82">
                  <c:v>73</c:v>
                </c:pt>
                <c:pt idx="83">
                  <c:v>77</c:v>
                </c:pt>
                <c:pt idx="84">
                  <c:v>83</c:v>
                </c:pt>
                <c:pt idx="85">
                  <c:v>84</c:v>
                </c:pt>
                <c:pt idx="86">
                  <c:v>83</c:v>
                </c:pt>
                <c:pt idx="87">
                  <c:v>87</c:v>
                </c:pt>
                <c:pt idx="88">
                  <c:v>88</c:v>
                </c:pt>
                <c:pt idx="89">
                  <c:v>90</c:v>
                </c:pt>
                <c:pt idx="90">
                  <c:v>86</c:v>
                </c:pt>
                <c:pt idx="91">
                  <c:v>83</c:v>
                </c:pt>
                <c:pt idx="92">
                  <c:v>82</c:v>
                </c:pt>
                <c:pt idx="93">
                  <c:v>78</c:v>
                </c:pt>
                <c:pt idx="94">
                  <c:v>72</c:v>
                </c:pt>
                <c:pt idx="95">
                  <c:v>62</c:v>
                </c:pt>
                <c:pt idx="96">
                  <c:v>51</c:v>
                </c:pt>
                <c:pt idx="97">
                  <c:v>41</c:v>
                </c:pt>
                <c:pt idx="98">
                  <c:v>35</c:v>
                </c:pt>
                <c:pt idx="99">
                  <c:v>31</c:v>
                </c:pt>
                <c:pt idx="100">
                  <c:v>28</c:v>
                </c:pt>
                <c:pt idx="101">
                  <c:v>30</c:v>
                </c:pt>
                <c:pt idx="102">
                  <c:v>35</c:v>
                </c:pt>
                <c:pt idx="103">
                  <c:v>49</c:v>
                </c:pt>
                <c:pt idx="104">
                  <c:v>65</c:v>
                </c:pt>
                <c:pt idx="105">
                  <c:v>66</c:v>
                </c:pt>
                <c:pt idx="106">
                  <c:v>72</c:v>
                </c:pt>
                <c:pt idx="107">
                  <c:v>75</c:v>
                </c:pt>
                <c:pt idx="108">
                  <c:v>79</c:v>
                </c:pt>
                <c:pt idx="109">
                  <c:v>83</c:v>
                </c:pt>
                <c:pt idx="110">
                  <c:v>86</c:v>
                </c:pt>
                <c:pt idx="111">
                  <c:v>90</c:v>
                </c:pt>
                <c:pt idx="112">
                  <c:v>90</c:v>
                </c:pt>
                <c:pt idx="113">
                  <c:v>90</c:v>
                </c:pt>
                <c:pt idx="114">
                  <c:v>88</c:v>
                </c:pt>
                <c:pt idx="115">
                  <c:v>84</c:v>
                </c:pt>
                <c:pt idx="116">
                  <c:v>80</c:v>
                </c:pt>
                <c:pt idx="117">
                  <c:v>76</c:v>
                </c:pt>
                <c:pt idx="118">
                  <c:v>71</c:v>
                </c:pt>
                <c:pt idx="119">
                  <c:v>64</c:v>
                </c:pt>
                <c:pt idx="120">
                  <c:v>55</c:v>
                </c:pt>
                <c:pt idx="121">
                  <c:v>44</c:v>
                </c:pt>
                <c:pt idx="122">
                  <c:v>37</c:v>
                </c:pt>
                <c:pt idx="123">
                  <c:v>33</c:v>
                </c:pt>
                <c:pt idx="124">
                  <c:v>29</c:v>
                </c:pt>
                <c:pt idx="125">
                  <c:v>29</c:v>
                </c:pt>
                <c:pt idx="126">
                  <c:v>31</c:v>
                </c:pt>
                <c:pt idx="127">
                  <c:v>38</c:v>
                </c:pt>
                <c:pt idx="128">
                  <c:v>49</c:v>
                </c:pt>
                <c:pt idx="129">
                  <c:v>61</c:v>
                </c:pt>
                <c:pt idx="130">
                  <c:v>71</c:v>
                </c:pt>
                <c:pt idx="131">
                  <c:v>77</c:v>
                </c:pt>
                <c:pt idx="132">
                  <c:v>83</c:v>
                </c:pt>
                <c:pt idx="133">
                  <c:v>87</c:v>
                </c:pt>
                <c:pt idx="134">
                  <c:v>90</c:v>
                </c:pt>
                <c:pt idx="135">
                  <c:v>88</c:v>
                </c:pt>
                <c:pt idx="136">
                  <c:v>88</c:v>
                </c:pt>
                <c:pt idx="137">
                  <c:v>88</c:v>
                </c:pt>
                <c:pt idx="138">
                  <c:v>84</c:v>
                </c:pt>
                <c:pt idx="139">
                  <c:v>81</c:v>
                </c:pt>
                <c:pt idx="140">
                  <c:v>80</c:v>
                </c:pt>
                <c:pt idx="141">
                  <c:v>76</c:v>
                </c:pt>
                <c:pt idx="142">
                  <c:v>73</c:v>
                </c:pt>
                <c:pt idx="143">
                  <c:v>67</c:v>
                </c:pt>
                <c:pt idx="144">
                  <c:v>57</c:v>
                </c:pt>
                <c:pt idx="145">
                  <c:v>48</c:v>
                </c:pt>
                <c:pt idx="146">
                  <c:v>40</c:v>
                </c:pt>
                <c:pt idx="147">
                  <c:v>34</c:v>
                </c:pt>
                <c:pt idx="148">
                  <c:v>30</c:v>
                </c:pt>
                <c:pt idx="149">
                  <c:v>30</c:v>
                </c:pt>
                <c:pt idx="150">
                  <c:v>31</c:v>
                </c:pt>
                <c:pt idx="151">
                  <c:v>36</c:v>
                </c:pt>
                <c:pt idx="152">
                  <c:v>44</c:v>
                </c:pt>
                <c:pt idx="153">
                  <c:v>56</c:v>
                </c:pt>
                <c:pt idx="154">
                  <c:v>68</c:v>
                </c:pt>
                <c:pt idx="155">
                  <c:v>75</c:v>
                </c:pt>
                <c:pt idx="156">
                  <c:v>81</c:v>
                </c:pt>
                <c:pt idx="157">
                  <c:v>84</c:v>
                </c:pt>
                <c:pt idx="158">
                  <c:v>88</c:v>
                </c:pt>
                <c:pt idx="159">
                  <c:v>86</c:v>
                </c:pt>
                <c:pt idx="160">
                  <c:v>84</c:v>
                </c:pt>
                <c:pt idx="161">
                  <c:v>83</c:v>
                </c:pt>
                <c:pt idx="162">
                  <c:v>83</c:v>
                </c:pt>
                <c:pt idx="163">
                  <c:v>80</c:v>
                </c:pt>
                <c:pt idx="164">
                  <c:v>78</c:v>
                </c:pt>
                <c:pt idx="165">
                  <c:v>76</c:v>
                </c:pt>
                <c:pt idx="166">
                  <c:v>70</c:v>
                </c:pt>
                <c:pt idx="167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19-4C96-933A-6F7E4BFFA91D}"/>
            </c:ext>
          </c:extLst>
        </c:ser>
        <c:ser>
          <c:idx val="3"/>
          <c:order val="3"/>
          <c:tx>
            <c:strRef>
              <c:f>Pivot!$BW$3:$BW$4</c:f>
              <c:strCache>
                <c:ptCount val="1"/>
                <c:pt idx="0">
                  <c:v>Week 49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Pivot!$BS$5:$BS$179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Pivot!$BW$5:$BW$179</c:f>
              <c:numCache>
                <c:formatCode>General</c:formatCode>
                <c:ptCount val="168"/>
                <c:pt idx="0">
                  <c:v>51</c:v>
                </c:pt>
                <c:pt idx="1">
                  <c:v>41</c:v>
                </c:pt>
                <c:pt idx="2">
                  <c:v>36</c:v>
                </c:pt>
                <c:pt idx="3">
                  <c:v>31</c:v>
                </c:pt>
                <c:pt idx="4">
                  <c:v>29</c:v>
                </c:pt>
                <c:pt idx="5">
                  <c:v>30</c:v>
                </c:pt>
                <c:pt idx="6">
                  <c:v>36</c:v>
                </c:pt>
                <c:pt idx="7">
                  <c:v>51</c:v>
                </c:pt>
                <c:pt idx="8">
                  <c:v>67</c:v>
                </c:pt>
                <c:pt idx="9">
                  <c:v>70</c:v>
                </c:pt>
                <c:pt idx="10">
                  <c:v>75</c:v>
                </c:pt>
                <c:pt idx="11">
                  <c:v>78</c:v>
                </c:pt>
                <c:pt idx="12">
                  <c:v>84</c:v>
                </c:pt>
                <c:pt idx="13">
                  <c:v>87</c:v>
                </c:pt>
                <c:pt idx="14">
                  <c:v>87</c:v>
                </c:pt>
                <c:pt idx="15">
                  <c:v>93</c:v>
                </c:pt>
                <c:pt idx="16">
                  <c:v>91</c:v>
                </c:pt>
                <c:pt idx="17">
                  <c:v>92</c:v>
                </c:pt>
                <c:pt idx="18">
                  <c:v>90</c:v>
                </c:pt>
                <c:pt idx="19">
                  <c:v>86</c:v>
                </c:pt>
                <c:pt idx="20">
                  <c:v>82</c:v>
                </c:pt>
                <c:pt idx="21">
                  <c:v>80</c:v>
                </c:pt>
                <c:pt idx="22">
                  <c:v>73</c:v>
                </c:pt>
                <c:pt idx="23">
                  <c:v>63</c:v>
                </c:pt>
                <c:pt idx="24">
                  <c:v>52</c:v>
                </c:pt>
                <c:pt idx="25">
                  <c:v>44</c:v>
                </c:pt>
                <c:pt idx="26">
                  <c:v>36</c:v>
                </c:pt>
                <c:pt idx="27">
                  <c:v>32</c:v>
                </c:pt>
                <c:pt idx="28">
                  <c:v>30</c:v>
                </c:pt>
                <c:pt idx="29">
                  <c:v>31</c:v>
                </c:pt>
                <c:pt idx="3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3E-410B-98A4-1C012E0D1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18544"/>
        <c:axId val="1892565328"/>
      </c:lineChart>
      <c:catAx>
        <c:axId val="48781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565328"/>
        <c:crosses val="autoZero"/>
        <c:auto val="1"/>
        <c:lblAlgn val="ctr"/>
        <c:lblOffset val="100"/>
        <c:noMultiLvlLbl val="0"/>
      </c:catAx>
      <c:valAx>
        <c:axId val="18925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Avg ENDC 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8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FFFF">
          <a:lumMod val="75000"/>
        </a:srgbClr>
      </a:solidFill>
    </a:ln>
    <a:effectLst/>
  </c:spPr>
  <c:txPr>
    <a:bodyPr/>
    <a:lstStyle/>
    <a:p>
      <a:pPr>
        <a:defRPr lang="en-US" sz="900" b="0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[Ericsson_5G_Daily_Dashboard_Report.xlsx]Pivot!PivotTable33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 DL Cell Throughput (Mbps)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Pivot!$AR$3:$AR$4</c:f>
              <c:strCache>
                <c:ptCount val="1"/>
                <c:pt idx="0">
                  <c:v>Week 46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Pivot!$AQ$5:$AQ$179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Pivot!$AR$5:$AR$179</c:f>
              <c:numCache>
                <c:formatCode>General</c:formatCode>
                <c:ptCount val="168"/>
                <c:pt idx="0">
                  <c:v>104</c:v>
                </c:pt>
                <c:pt idx="1">
                  <c:v>99</c:v>
                </c:pt>
                <c:pt idx="2">
                  <c:v>97</c:v>
                </c:pt>
                <c:pt idx="3">
                  <c:v>93</c:v>
                </c:pt>
                <c:pt idx="4">
                  <c:v>93</c:v>
                </c:pt>
                <c:pt idx="5">
                  <c:v>89</c:v>
                </c:pt>
                <c:pt idx="6">
                  <c:v>88</c:v>
                </c:pt>
                <c:pt idx="7">
                  <c:v>90</c:v>
                </c:pt>
                <c:pt idx="8">
                  <c:v>84</c:v>
                </c:pt>
                <c:pt idx="9">
                  <c:v>78</c:v>
                </c:pt>
                <c:pt idx="10">
                  <c:v>81</c:v>
                </c:pt>
                <c:pt idx="11">
                  <c:v>83</c:v>
                </c:pt>
                <c:pt idx="12">
                  <c:v>90</c:v>
                </c:pt>
                <c:pt idx="13">
                  <c:v>91</c:v>
                </c:pt>
                <c:pt idx="14">
                  <c:v>86</c:v>
                </c:pt>
                <c:pt idx="15">
                  <c:v>87</c:v>
                </c:pt>
                <c:pt idx="16">
                  <c:v>85</c:v>
                </c:pt>
                <c:pt idx="17">
                  <c:v>89</c:v>
                </c:pt>
                <c:pt idx="18">
                  <c:v>103</c:v>
                </c:pt>
                <c:pt idx="19">
                  <c:v>105</c:v>
                </c:pt>
                <c:pt idx="20">
                  <c:v>94</c:v>
                </c:pt>
                <c:pt idx="21">
                  <c:v>93</c:v>
                </c:pt>
                <c:pt idx="22">
                  <c:v>97</c:v>
                </c:pt>
                <c:pt idx="23">
                  <c:v>103</c:v>
                </c:pt>
                <c:pt idx="24">
                  <c:v>98</c:v>
                </c:pt>
                <c:pt idx="25">
                  <c:v>103</c:v>
                </c:pt>
                <c:pt idx="26">
                  <c:v>98</c:v>
                </c:pt>
                <c:pt idx="27">
                  <c:v>100</c:v>
                </c:pt>
                <c:pt idx="28">
                  <c:v>95</c:v>
                </c:pt>
                <c:pt idx="29">
                  <c:v>95</c:v>
                </c:pt>
                <c:pt idx="30">
                  <c:v>93</c:v>
                </c:pt>
                <c:pt idx="31">
                  <c:v>90</c:v>
                </c:pt>
                <c:pt idx="32">
                  <c:v>89</c:v>
                </c:pt>
                <c:pt idx="33">
                  <c:v>95</c:v>
                </c:pt>
                <c:pt idx="34">
                  <c:v>93</c:v>
                </c:pt>
                <c:pt idx="35">
                  <c:v>99</c:v>
                </c:pt>
                <c:pt idx="36">
                  <c:v>97</c:v>
                </c:pt>
                <c:pt idx="37">
                  <c:v>89</c:v>
                </c:pt>
                <c:pt idx="38">
                  <c:v>87</c:v>
                </c:pt>
                <c:pt idx="39">
                  <c:v>92</c:v>
                </c:pt>
                <c:pt idx="40">
                  <c:v>93</c:v>
                </c:pt>
                <c:pt idx="41">
                  <c:v>90</c:v>
                </c:pt>
                <c:pt idx="42">
                  <c:v>90</c:v>
                </c:pt>
                <c:pt idx="43">
                  <c:v>90</c:v>
                </c:pt>
                <c:pt idx="44">
                  <c:v>97</c:v>
                </c:pt>
                <c:pt idx="45">
                  <c:v>93</c:v>
                </c:pt>
                <c:pt idx="46">
                  <c:v>96</c:v>
                </c:pt>
                <c:pt idx="47">
                  <c:v>100</c:v>
                </c:pt>
                <c:pt idx="48">
                  <c:v>104</c:v>
                </c:pt>
                <c:pt idx="49">
                  <c:v>104</c:v>
                </c:pt>
                <c:pt idx="50">
                  <c:v>97</c:v>
                </c:pt>
                <c:pt idx="51">
                  <c:v>96</c:v>
                </c:pt>
                <c:pt idx="52">
                  <c:v>98</c:v>
                </c:pt>
                <c:pt idx="53">
                  <c:v>101</c:v>
                </c:pt>
                <c:pt idx="54">
                  <c:v>94</c:v>
                </c:pt>
                <c:pt idx="55">
                  <c:v>93</c:v>
                </c:pt>
                <c:pt idx="56">
                  <c:v>88</c:v>
                </c:pt>
                <c:pt idx="57">
                  <c:v>80</c:v>
                </c:pt>
                <c:pt idx="58">
                  <c:v>87</c:v>
                </c:pt>
                <c:pt idx="59">
                  <c:v>80</c:v>
                </c:pt>
                <c:pt idx="60">
                  <c:v>86</c:v>
                </c:pt>
                <c:pt idx="61">
                  <c:v>85</c:v>
                </c:pt>
                <c:pt idx="62">
                  <c:v>87</c:v>
                </c:pt>
                <c:pt idx="63">
                  <c:v>85</c:v>
                </c:pt>
                <c:pt idx="64">
                  <c:v>83</c:v>
                </c:pt>
                <c:pt idx="65">
                  <c:v>89</c:v>
                </c:pt>
                <c:pt idx="66">
                  <c:v>87</c:v>
                </c:pt>
                <c:pt idx="67">
                  <c:v>91</c:v>
                </c:pt>
                <c:pt idx="68">
                  <c:v>99</c:v>
                </c:pt>
                <c:pt idx="69">
                  <c:v>98</c:v>
                </c:pt>
                <c:pt idx="70">
                  <c:v>94</c:v>
                </c:pt>
                <c:pt idx="71">
                  <c:v>101</c:v>
                </c:pt>
                <c:pt idx="72">
                  <c:v>101</c:v>
                </c:pt>
                <c:pt idx="73">
                  <c:v>102</c:v>
                </c:pt>
                <c:pt idx="74">
                  <c:v>102</c:v>
                </c:pt>
                <c:pt idx="75">
                  <c:v>106</c:v>
                </c:pt>
                <c:pt idx="76">
                  <c:v>105</c:v>
                </c:pt>
                <c:pt idx="77">
                  <c:v>107</c:v>
                </c:pt>
                <c:pt idx="78">
                  <c:v>94</c:v>
                </c:pt>
                <c:pt idx="79">
                  <c:v>91</c:v>
                </c:pt>
                <c:pt idx="80">
                  <c:v>84</c:v>
                </c:pt>
                <c:pt idx="81">
                  <c:v>83</c:v>
                </c:pt>
                <c:pt idx="82">
                  <c:v>84</c:v>
                </c:pt>
                <c:pt idx="83">
                  <c:v>84</c:v>
                </c:pt>
                <c:pt idx="84">
                  <c:v>83</c:v>
                </c:pt>
                <c:pt idx="85">
                  <c:v>89</c:v>
                </c:pt>
                <c:pt idx="86">
                  <c:v>92</c:v>
                </c:pt>
                <c:pt idx="87">
                  <c:v>85</c:v>
                </c:pt>
                <c:pt idx="88">
                  <c:v>88</c:v>
                </c:pt>
                <c:pt idx="89">
                  <c:v>86</c:v>
                </c:pt>
                <c:pt idx="90">
                  <c:v>88</c:v>
                </c:pt>
                <c:pt idx="91">
                  <c:v>92</c:v>
                </c:pt>
                <c:pt idx="92">
                  <c:v>95</c:v>
                </c:pt>
                <c:pt idx="93">
                  <c:v>104</c:v>
                </c:pt>
                <c:pt idx="94">
                  <c:v>104</c:v>
                </c:pt>
                <c:pt idx="95">
                  <c:v>95</c:v>
                </c:pt>
                <c:pt idx="96">
                  <c:v>98</c:v>
                </c:pt>
                <c:pt idx="97">
                  <c:v>112</c:v>
                </c:pt>
                <c:pt idx="98">
                  <c:v>102</c:v>
                </c:pt>
                <c:pt idx="99">
                  <c:v>106</c:v>
                </c:pt>
                <c:pt idx="100">
                  <c:v>105</c:v>
                </c:pt>
                <c:pt idx="101">
                  <c:v>100</c:v>
                </c:pt>
                <c:pt idx="102">
                  <c:v>94</c:v>
                </c:pt>
                <c:pt idx="103">
                  <c:v>89</c:v>
                </c:pt>
                <c:pt idx="104">
                  <c:v>86</c:v>
                </c:pt>
                <c:pt idx="105">
                  <c:v>80</c:v>
                </c:pt>
                <c:pt idx="106">
                  <c:v>80</c:v>
                </c:pt>
                <c:pt idx="107">
                  <c:v>81</c:v>
                </c:pt>
                <c:pt idx="108">
                  <c:v>90</c:v>
                </c:pt>
                <c:pt idx="109">
                  <c:v>94</c:v>
                </c:pt>
                <c:pt idx="110">
                  <c:v>91</c:v>
                </c:pt>
                <c:pt idx="111">
                  <c:v>90</c:v>
                </c:pt>
                <c:pt idx="112">
                  <c:v>86</c:v>
                </c:pt>
                <c:pt idx="113">
                  <c:v>87</c:v>
                </c:pt>
                <c:pt idx="114">
                  <c:v>84</c:v>
                </c:pt>
                <c:pt idx="115">
                  <c:v>85</c:v>
                </c:pt>
                <c:pt idx="116">
                  <c:v>89</c:v>
                </c:pt>
                <c:pt idx="117">
                  <c:v>93</c:v>
                </c:pt>
                <c:pt idx="118">
                  <c:v>94</c:v>
                </c:pt>
                <c:pt idx="119">
                  <c:v>97</c:v>
                </c:pt>
                <c:pt idx="120">
                  <c:v>102</c:v>
                </c:pt>
                <c:pt idx="121">
                  <c:v>100</c:v>
                </c:pt>
                <c:pt idx="122">
                  <c:v>108</c:v>
                </c:pt>
                <c:pt idx="123">
                  <c:v>112</c:v>
                </c:pt>
                <c:pt idx="124">
                  <c:v>107</c:v>
                </c:pt>
                <c:pt idx="125">
                  <c:v>105</c:v>
                </c:pt>
                <c:pt idx="126">
                  <c:v>98</c:v>
                </c:pt>
                <c:pt idx="127">
                  <c:v>96</c:v>
                </c:pt>
                <c:pt idx="128">
                  <c:v>93</c:v>
                </c:pt>
                <c:pt idx="129">
                  <c:v>90</c:v>
                </c:pt>
                <c:pt idx="130">
                  <c:v>89</c:v>
                </c:pt>
                <c:pt idx="131">
                  <c:v>91</c:v>
                </c:pt>
                <c:pt idx="132">
                  <c:v>90</c:v>
                </c:pt>
                <c:pt idx="133">
                  <c:v>91</c:v>
                </c:pt>
                <c:pt idx="134">
                  <c:v>92</c:v>
                </c:pt>
                <c:pt idx="135">
                  <c:v>91</c:v>
                </c:pt>
                <c:pt idx="136">
                  <c:v>93</c:v>
                </c:pt>
                <c:pt idx="137">
                  <c:v>96</c:v>
                </c:pt>
                <c:pt idx="138">
                  <c:v>96</c:v>
                </c:pt>
                <c:pt idx="139">
                  <c:v>90</c:v>
                </c:pt>
                <c:pt idx="140">
                  <c:v>98</c:v>
                </c:pt>
                <c:pt idx="141">
                  <c:v>95</c:v>
                </c:pt>
                <c:pt idx="142">
                  <c:v>95</c:v>
                </c:pt>
                <c:pt idx="143">
                  <c:v>99</c:v>
                </c:pt>
                <c:pt idx="144">
                  <c:v>104</c:v>
                </c:pt>
                <c:pt idx="145">
                  <c:v>103</c:v>
                </c:pt>
                <c:pt idx="146">
                  <c:v>107</c:v>
                </c:pt>
                <c:pt idx="147">
                  <c:v>94</c:v>
                </c:pt>
                <c:pt idx="148">
                  <c:v>96</c:v>
                </c:pt>
                <c:pt idx="149">
                  <c:v>90</c:v>
                </c:pt>
                <c:pt idx="150">
                  <c:v>95</c:v>
                </c:pt>
                <c:pt idx="151">
                  <c:v>90</c:v>
                </c:pt>
                <c:pt idx="152">
                  <c:v>90</c:v>
                </c:pt>
                <c:pt idx="153">
                  <c:v>89</c:v>
                </c:pt>
                <c:pt idx="154">
                  <c:v>91</c:v>
                </c:pt>
                <c:pt idx="155">
                  <c:v>89</c:v>
                </c:pt>
                <c:pt idx="156">
                  <c:v>87</c:v>
                </c:pt>
                <c:pt idx="157">
                  <c:v>89</c:v>
                </c:pt>
                <c:pt idx="158">
                  <c:v>95</c:v>
                </c:pt>
                <c:pt idx="159">
                  <c:v>94</c:v>
                </c:pt>
                <c:pt idx="160">
                  <c:v>92</c:v>
                </c:pt>
                <c:pt idx="161">
                  <c:v>91</c:v>
                </c:pt>
                <c:pt idx="162">
                  <c:v>92</c:v>
                </c:pt>
                <c:pt idx="163">
                  <c:v>94</c:v>
                </c:pt>
                <c:pt idx="164">
                  <c:v>95</c:v>
                </c:pt>
                <c:pt idx="165">
                  <c:v>103</c:v>
                </c:pt>
                <c:pt idx="166">
                  <c:v>100</c:v>
                </c:pt>
                <c:pt idx="167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13-48FD-9384-6C45E9073D22}"/>
            </c:ext>
          </c:extLst>
        </c:ser>
        <c:ser>
          <c:idx val="1"/>
          <c:order val="1"/>
          <c:tx>
            <c:strRef>
              <c:f>Pivot!$AS$3:$AS$4</c:f>
              <c:strCache>
                <c:ptCount val="1"/>
                <c:pt idx="0">
                  <c:v>Week 47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Pivot!$AQ$5:$AQ$179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Pivot!$AS$5:$AS$179</c:f>
              <c:numCache>
                <c:formatCode>General</c:formatCode>
                <c:ptCount val="168"/>
                <c:pt idx="0">
                  <c:v>99</c:v>
                </c:pt>
                <c:pt idx="1">
                  <c:v>102</c:v>
                </c:pt>
                <c:pt idx="2">
                  <c:v>101</c:v>
                </c:pt>
                <c:pt idx="3">
                  <c:v>97</c:v>
                </c:pt>
                <c:pt idx="4">
                  <c:v>96</c:v>
                </c:pt>
                <c:pt idx="5">
                  <c:v>91</c:v>
                </c:pt>
                <c:pt idx="6">
                  <c:v>84</c:v>
                </c:pt>
                <c:pt idx="7">
                  <c:v>86</c:v>
                </c:pt>
                <c:pt idx="8">
                  <c:v>83</c:v>
                </c:pt>
                <c:pt idx="9">
                  <c:v>78</c:v>
                </c:pt>
                <c:pt idx="10">
                  <c:v>82</c:v>
                </c:pt>
                <c:pt idx="11">
                  <c:v>79</c:v>
                </c:pt>
                <c:pt idx="12">
                  <c:v>82</c:v>
                </c:pt>
                <c:pt idx="13">
                  <c:v>87</c:v>
                </c:pt>
                <c:pt idx="14">
                  <c:v>85</c:v>
                </c:pt>
                <c:pt idx="15">
                  <c:v>83</c:v>
                </c:pt>
                <c:pt idx="16">
                  <c:v>84</c:v>
                </c:pt>
                <c:pt idx="17">
                  <c:v>85</c:v>
                </c:pt>
                <c:pt idx="18">
                  <c:v>84</c:v>
                </c:pt>
                <c:pt idx="19">
                  <c:v>87</c:v>
                </c:pt>
                <c:pt idx="20">
                  <c:v>93</c:v>
                </c:pt>
                <c:pt idx="21">
                  <c:v>94</c:v>
                </c:pt>
                <c:pt idx="22">
                  <c:v>94</c:v>
                </c:pt>
                <c:pt idx="23">
                  <c:v>96</c:v>
                </c:pt>
                <c:pt idx="24">
                  <c:v>91</c:v>
                </c:pt>
                <c:pt idx="25">
                  <c:v>88</c:v>
                </c:pt>
                <c:pt idx="26">
                  <c:v>87</c:v>
                </c:pt>
                <c:pt idx="27">
                  <c:v>91</c:v>
                </c:pt>
                <c:pt idx="28">
                  <c:v>86</c:v>
                </c:pt>
                <c:pt idx="29">
                  <c:v>83</c:v>
                </c:pt>
                <c:pt idx="30">
                  <c:v>85</c:v>
                </c:pt>
                <c:pt idx="31">
                  <c:v>82</c:v>
                </c:pt>
                <c:pt idx="32">
                  <c:v>82</c:v>
                </c:pt>
                <c:pt idx="33">
                  <c:v>80</c:v>
                </c:pt>
                <c:pt idx="34">
                  <c:v>80</c:v>
                </c:pt>
                <c:pt idx="35">
                  <c:v>81</c:v>
                </c:pt>
                <c:pt idx="36">
                  <c:v>80</c:v>
                </c:pt>
                <c:pt idx="37">
                  <c:v>88</c:v>
                </c:pt>
                <c:pt idx="38">
                  <c:v>84</c:v>
                </c:pt>
                <c:pt idx="39">
                  <c:v>81</c:v>
                </c:pt>
                <c:pt idx="40">
                  <c:v>84</c:v>
                </c:pt>
                <c:pt idx="41">
                  <c:v>85</c:v>
                </c:pt>
                <c:pt idx="42">
                  <c:v>86</c:v>
                </c:pt>
                <c:pt idx="43">
                  <c:v>89</c:v>
                </c:pt>
                <c:pt idx="44">
                  <c:v>92</c:v>
                </c:pt>
                <c:pt idx="45">
                  <c:v>93</c:v>
                </c:pt>
                <c:pt idx="46">
                  <c:v>100</c:v>
                </c:pt>
                <c:pt idx="47">
                  <c:v>107</c:v>
                </c:pt>
                <c:pt idx="48">
                  <c:v>107</c:v>
                </c:pt>
                <c:pt idx="49">
                  <c:v>110</c:v>
                </c:pt>
                <c:pt idx="50">
                  <c:v>119</c:v>
                </c:pt>
                <c:pt idx="51">
                  <c:v>92</c:v>
                </c:pt>
                <c:pt idx="52">
                  <c:v>91</c:v>
                </c:pt>
                <c:pt idx="53">
                  <c:v>88</c:v>
                </c:pt>
                <c:pt idx="54">
                  <c:v>99</c:v>
                </c:pt>
                <c:pt idx="55">
                  <c:v>89</c:v>
                </c:pt>
                <c:pt idx="56">
                  <c:v>89</c:v>
                </c:pt>
                <c:pt idx="57">
                  <c:v>83</c:v>
                </c:pt>
                <c:pt idx="58">
                  <c:v>85</c:v>
                </c:pt>
                <c:pt idx="59">
                  <c:v>85</c:v>
                </c:pt>
                <c:pt idx="60">
                  <c:v>88</c:v>
                </c:pt>
                <c:pt idx="61">
                  <c:v>85</c:v>
                </c:pt>
                <c:pt idx="62">
                  <c:v>81</c:v>
                </c:pt>
                <c:pt idx="63">
                  <c:v>86</c:v>
                </c:pt>
                <c:pt idx="64">
                  <c:v>87</c:v>
                </c:pt>
                <c:pt idx="65">
                  <c:v>87</c:v>
                </c:pt>
                <c:pt idx="66">
                  <c:v>87</c:v>
                </c:pt>
                <c:pt idx="67">
                  <c:v>88</c:v>
                </c:pt>
                <c:pt idx="68">
                  <c:v>90</c:v>
                </c:pt>
                <c:pt idx="69">
                  <c:v>92</c:v>
                </c:pt>
                <c:pt idx="70">
                  <c:v>98</c:v>
                </c:pt>
                <c:pt idx="71">
                  <c:v>105</c:v>
                </c:pt>
                <c:pt idx="72">
                  <c:v>100</c:v>
                </c:pt>
                <c:pt idx="73">
                  <c:v>113</c:v>
                </c:pt>
                <c:pt idx="74">
                  <c:v>108</c:v>
                </c:pt>
                <c:pt idx="75">
                  <c:v>95</c:v>
                </c:pt>
                <c:pt idx="76">
                  <c:v>92</c:v>
                </c:pt>
                <c:pt idx="77">
                  <c:v>88</c:v>
                </c:pt>
                <c:pt idx="78">
                  <c:v>90</c:v>
                </c:pt>
                <c:pt idx="79">
                  <c:v>91</c:v>
                </c:pt>
                <c:pt idx="80">
                  <c:v>89</c:v>
                </c:pt>
                <c:pt idx="81">
                  <c:v>88</c:v>
                </c:pt>
                <c:pt idx="82">
                  <c:v>86</c:v>
                </c:pt>
                <c:pt idx="83">
                  <c:v>91</c:v>
                </c:pt>
                <c:pt idx="84">
                  <c:v>89</c:v>
                </c:pt>
                <c:pt idx="85">
                  <c:v>91</c:v>
                </c:pt>
                <c:pt idx="86">
                  <c:v>90</c:v>
                </c:pt>
                <c:pt idx="87">
                  <c:v>91</c:v>
                </c:pt>
                <c:pt idx="88">
                  <c:v>88</c:v>
                </c:pt>
                <c:pt idx="89">
                  <c:v>88</c:v>
                </c:pt>
                <c:pt idx="90">
                  <c:v>87</c:v>
                </c:pt>
                <c:pt idx="91">
                  <c:v>91</c:v>
                </c:pt>
                <c:pt idx="92">
                  <c:v>95</c:v>
                </c:pt>
                <c:pt idx="93">
                  <c:v>94</c:v>
                </c:pt>
                <c:pt idx="94">
                  <c:v>94</c:v>
                </c:pt>
                <c:pt idx="95">
                  <c:v>102</c:v>
                </c:pt>
                <c:pt idx="96">
                  <c:v>99</c:v>
                </c:pt>
                <c:pt idx="97">
                  <c:v>119</c:v>
                </c:pt>
                <c:pt idx="98">
                  <c:v>130</c:v>
                </c:pt>
                <c:pt idx="99">
                  <c:v>104</c:v>
                </c:pt>
                <c:pt idx="100">
                  <c:v>97</c:v>
                </c:pt>
                <c:pt idx="101">
                  <c:v>88</c:v>
                </c:pt>
                <c:pt idx="102">
                  <c:v>87</c:v>
                </c:pt>
                <c:pt idx="103">
                  <c:v>84</c:v>
                </c:pt>
                <c:pt idx="104">
                  <c:v>81</c:v>
                </c:pt>
                <c:pt idx="105">
                  <c:v>80</c:v>
                </c:pt>
                <c:pt idx="106">
                  <c:v>85</c:v>
                </c:pt>
                <c:pt idx="107">
                  <c:v>82</c:v>
                </c:pt>
                <c:pt idx="108">
                  <c:v>84</c:v>
                </c:pt>
                <c:pt idx="109">
                  <c:v>91</c:v>
                </c:pt>
                <c:pt idx="110">
                  <c:v>82</c:v>
                </c:pt>
                <c:pt idx="111">
                  <c:v>82</c:v>
                </c:pt>
                <c:pt idx="112">
                  <c:v>85</c:v>
                </c:pt>
                <c:pt idx="113">
                  <c:v>93</c:v>
                </c:pt>
                <c:pt idx="114">
                  <c:v>88</c:v>
                </c:pt>
                <c:pt idx="115">
                  <c:v>90</c:v>
                </c:pt>
                <c:pt idx="116">
                  <c:v>93</c:v>
                </c:pt>
                <c:pt idx="117">
                  <c:v>97</c:v>
                </c:pt>
                <c:pt idx="118">
                  <c:v>95</c:v>
                </c:pt>
                <c:pt idx="119">
                  <c:v>93</c:v>
                </c:pt>
                <c:pt idx="120">
                  <c:v>95</c:v>
                </c:pt>
                <c:pt idx="121">
                  <c:v>92</c:v>
                </c:pt>
                <c:pt idx="122">
                  <c:v>88</c:v>
                </c:pt>
                <c:pt idx="123">
                  <c:v>124</c:v>
                </c:pt>
                <c:pt idx="124">
                  <c:v>99</c:v>
                </c:pt>
                <c:pt idx="125">
                  <c:v>86</c:v>
                </c:pt>
                <c:pt idx="126">
                  <c:v>88</c:v>
                </c:pt>
                <c:pt idx="127">
                  <c:v>89</c:v>
                </c:pt>
                <c:pt idx="128">
                  <c:v>84</c:v>
                </c:pt>
                <c:pt idx="129">
                  <c:v>86</c:v>
                </c:pt>
                <c:pt idx="130">
                  <c:v>85</c:v>
                </c:pt>
                <c:pt idx="131">
                  <c:v>88</c:v>
                </c:pt>
                <c:pt idx="132">
                  <c:v>98</c:v>
                </c:pt>
                <c:pt idx="133">
                  <c:v>87</c:v>
                </c:pt>
                <c:pt idx="134">
                  <c:v>86</c:v>
                </c:pt>
                <c:pt idx="135">
                  <c:v>86</c:v>
                </c:pt>
                <c:pt idx="136">
                  <c:v>95</c:v>
                </c:pt>
                <c:pt idx="137">
                  <c:v>97</c:v>
                </c:pt>
                <c:pt idx="138">
                  <c:v>87</c:v>
                </c:pt>
                <c:pt idx="139">
                  <c:v>90</c:v>
                </c:pt>
                <c:pt idx="140">
                  <c:v>97</c:v>
                </c:pt>
                <c:pt idx="141">
                  <c:v>94</c:v>
                </c:pt>
                <c:pt idx="142">
                  <c:v>107</c:v>
                </c:pt>
                <c:pt idx="143">
                  <c:v>104</c:v>
                </c:pt>
                <c:pt idx="144">
                  <c:v>104</c:v>
                </c:pt>
                <c:pt idx="145">
                  <c:v>97</c:v>
                </c:pt>
                <c:pt idx="146">
                  <c:v>91</c:v>
                </c:pt>
                <c:pt idx="147">
                  <c:v>91</c:v>
                </c:pt>
                <c:pt idx="148">
                  <c:v>88</c:v>
                </c:pt>
                <c:pt idx="149">
                  <c:v>85</c:v>
                </c:pt>
                <c:pt idx="150">
                  <c:v>78</c:v>
                </c:pt>
                <c:pt idx="151">
                  <c:v>81</c:v>
                </c:pt>
                <c:pt idx="152">
                  <c:v>89</c:v>
                </c:pt>
                <c:pt idx="153">
                  <c:v>88</c:v>
                </c:pt>
                <c:pt idx="154">
                  <c:v>86</c:v>
                </c:pt>
                <c:pt idx="155">
                  <c:v>88</c:v>
                </c:pt>
                <c:pt idx="156">
                  <c:v>84</c:v>
                </c:pt>
                <c:pt idx="157">
                  <c:v>89</c:v>
                </c:pt>
                <c:pt idx="158">
                  <c:v>87</c:v>
                </c:pt>
                <c:pt idx="159">
                  <c:v>93</c:v>
                </c:pt>
                <c:pt idx="160">
                  <c:v>86</c:v>
                </c:pt>
                <c:pt idx="161">
                  <c:v>86</c:v>
                </c:pt>
                <c:pt idx="162">
                  <c:v>86</c:v>
                </c:pt>
                <c:pt idx="163">
                  <c:v>90</c:v>
                </c:pt>
                <c:pt idx="164">
                  <c:v>93</c:v>
                </c:pt>
                <c:pt idx="165">
                  <c:v>98</c:v>
                </c:pt>
                <c:pt idx="166">
                  <c:v>102</c:v>
                </c:pt>
                <c:pt idx="167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13-48FD-9384-6C45E9073D22}"/>
            </c:ext>
          </c:extLst>
        </c:ser>
        <c:ser>
          <c:idx val="2"/>
          <c:order val="2"/>
          <c:tx>
            <c:strRef>
              <c:f>Pivot!$AT$3:$AT$4</c:f>
              <c:strCache>
                <c:ptCount val="1"/>
                <c:pt idx="0">
                  <c:v>Week 48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Pivot!$AQ$5:$AQ$179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Pivot!$AT$5:$AT$179</c:f>
              <c:numCache>
                <c:formatCode>General</c:formatCode>
                <c:ptCount val="168"/>
                <c:pt idx="0">
                  <c:v>104</c:v>
                </c:pt>
                <c:pt idx="1">
                  <c:v>95</c:v>
                </c:pt>
                <c:pt idx="2">
                  <c:v>98</c:v>
                </c:pt>
                <c:pt idx="3">
                  <c:v>97</c:v>
                </c:pt>
                <c:pt idx="4">
                  <c:v>90</c:v>
                </c:pt>
                <c:pt idx="5">
                  <c:v>85</c:v>
                </c:pt>
                <c:pt idx="6">
                  <c:v>87</c:v>
                </c:pt>
                <c:pt idx="7">
                  <c:v>86</c:v>
                </c:pt>
                <c:pt idx="8">
                  <c:v>86</c:v>
                </c:pt>
                <c:pt idx="9">
                  <c:v>80</c:v>
                </c:pt>
                <c:pt idx="10">
                  <c:v>81</c:v>
                </c:pt>
                <c:pt idx="11">
                  <c:v>82</c:v>
                </c:pt>
                <c:pt idx="12">
                  <c:v>81</c:v>
                </c:pt>
                <c:pt idx="13">
                  <c:v>83</c:v>
                </c:pt>
                <c:pt idx="14">
                  <c:v>82</c:v>
                </c:pt>
                <c:pt idx="15">
                  <c:v>85</c:v>
                </c:pt>
                <c:pt idx="16">
                  <c:v>93</c:v>
                </c:pt>
                <c:pt idx="17">
                  <c:v>98</c:v>
                </c:pt>
                <c:pt idx="18">
                  <c:v>93</c:v>
                </c:pt>
                <c:pt idx="19">
                  <c:v>96</c:v>
                </c:pt>
                <c:pt idx="20">
                  <c:v>91</c:v>
                </c:pt>
                <c:pt idx="21">
                  <c:v>97</c:v>
                </c:pt>
                <c:pt idx="22">
                  <c:v>93</c:v>
                </c:pt>
                <c:pt idx="23">
                  <c:v>96</c:v>
                </c:pt>
                <c:pt idx="24">
                  <c:v>95</c:v>
                </c:pt>
                <c:pt idx="25">
                  <c:v>108</c:v>
                </c:pt>
                <c:pt idx="26">
                  <c:v>95</c:v>
                </c:pt>
                <c:pt idx="27">
                  <c:v>90</c:v>
                </c:pt>
                <c:pt idx="28">
                  <c:v>86</c:v>
                </c:pt>
                <c:pt idx="29">
                  <c:v>93</c:v>
                </c:pt>
                <c:pt idx="30">
                  <c:v>111</c:v>
                </c:pt>
                <c:pt idx="31">
                  <c:v>89</c:v>
                </c:pt>
                <c:pt idx="32">
                  <c:v>82</c:v>
                </c:pt>
                <c:pt idx="33">
                  <c:v>81</c:v>
                </c:pt>
                <c:pt idx="34">
                  <c:v>82</c:v>
                </c:pt>
                <c:pt idx="35">
                  <c:v>81</c:v>
                </c:pt>
                <c:pt idx="36">
                  <c:v>81</c:v>
                </c:pt>
                <c:pt idx="37">
                  <c:v>84</c:v>
                </c:pt>
                <c:pt idx="38">
                  <c:v>83</c:v>
                </c:pt>
                <c:pt idx="39">
                  <c:v>84</c:v>
                </c:pt>
                <c:pt idx="40">
                  <c:v>86</c:v>
                </c:pt>
                <c:pt idx="41">
                  <c:v>85</c:v>
                </c:pt>
                <c:pt idx="42">
                  <c:v>87</c:v>
                </c:pt>
                <c:pt idx="43">
                  <c:v>90</c:v>
                </c:pt>
                <c:pt idx="44">
                  <c:v>96</c:v>
                </c:pt>
                <c:pt idx="45">
                  <c:v>92</c:v>
                </c:pt>
                <c:pt idx="46">
                  <c:v>95</c:v>
                </c:pt>
                <c:pt idx="47">
                  <c:v>96</c:v>
                </c:pt>
                <c:pt idx="48">
                  <c:v>107</c:v>
                </c:pt>
                <c:pt idx="49">
                  <c:v>94</c:v>
                </c:pt>
                <c:pt idx="50">
                  <c:v>93</c:v>
                </c:pt>
                <c:pt idx="51">
                  <c:v>97</c:v>
                </c:pt>
                <c:pt idx="52">
                  <c:v>109</c:v>
                </c:pt>
                <c:pt idx="53">
                  <c:v>90</c:v>
                </c:pt>
                <c:pt idx="54">
                  <c:v>87</c:v>
                </c:pt>
                <c:pt idx="55">
                  <c:v>90</c:v>
                </c:pt>
                <c:pt idx="56">
                  <c:v>85</c:v>
                </c:pt>
                <c:pt idx="57">
                  <c:v>81</c:v>
                </c:pt>
                <c:pt idx="58">
                  <c:v>82</c:v>
                </c:pt>
                <c:pt idx="59">
                  <c:v>80</c:v>
                </c:pt>
                <c:pt idx="60">
                  <c:v>82</c:v>
                </c:pt>
                <c:pt idx="61">
                  <c:v>85</c:v>
                </c:pt>
                <c:pt idx="62">
                  <c:v>88</c:v>
                </c:pt>
                <c:pt idx="63">
                  <c:v>86</c:v>
                </c:pt>
                <c:pt idx="64">
                  <c:v>88</c:v>
                </c:pt>
                <c:pt idx="65">
                  <c:v>89</c:v>
                </c:pt>
                <c:pt idx="66">
                  <c:v>92</c:v>
                </c:pt>
                <c:pt idx="67">
                  <c:v>90</c:v>
                </c:pt>
                <c:pt idx="68">
                  <c:v>96</c:v>
                </c:pt>
                <c:pt idx="69">
                  <c:v>96</c:v>
                </c:pt>
                <c:pt idx="70">
                  <c:v>100</c:v>
                </c:pt>
                <c:pt idx="71">
                  <c:v>98</c:v>
                </c:pt>
                <c:pt idx="72">
                  <c:v>100</c:v>
                </c:pt>
                <c:pt idx="73">
                  <c:v>94</c:v>
                </c:pt>
                <c:pt idx="74">
                  <c:v>95</c:v>
                </c:pt>
                <c:pt idx="75">
                  <c:v>95</c:v>
                </c:pt>
                <c:pt idx="76">
                  <c:v>96</c:v>
                </c:pt>
                <c:pt idx="77">
                  <c:v>88</c:v>
                </c:pt>
                <c:pt idx="78">
                  <c:v>90</c:v>
                </c:pt>
                <c:pt idx="79">
                  <c:v>90</c:v>
                </c:pt>
                <c:pt idx="80">
                  <c:v>93</c:v>
                </c:pt>
                <c:pt idx="81">
                  <c:v>81</c:v>
                </c:pt>
                <c:pt idx="82">
                  <c:v>85</c:v>
                </c:pt>
                <c:pt idx="83">
                  <c:v>88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93</c:v>
                </c:pt>
                <c:pt idx="88">
                  <c:v>88</c:v>
                </c:pt>
                <c:pt idx="89">
                  <c:v>86</c:v>
                </c:pt>
                <c:pt idx="90">
                  <c:v>89</c:v>
                </c:pt>
                <c:pt idx="91">
                  <c:v>96</c:v>
                </c:pt>
                <c:pt idx="92">
                  <c:v>96</c:v>
                </c:pt>
                <c:pt idx="93">
                  <c:v>96</c:v>
                </c:pt>
                <c:pt idx="94">
                  <c:v>102</c:v>
                </c:pt>
                <c:pt idx="95">
                  <c:v>100</c:v>
                </c:pt>
                <c:pt idx="96">
                  <c:v>103</c:v>
                </c:pt>
                <c:pt idx="97">
                  <c:v>97</c:v>
                </c:pt>
                <c:pt idx="98">
                  <c:v>96</c:v>
                </c:pt>
                <c:pt idx="99">
                  <c:v>92</c:v>
                </c:pt>
                <c:pt idx="100">
                  <c:v>98</c:v>
                </c:pt>
                <c:pt idx="101">
                  <c:v>97</c:v>
                </c:pt>
                <c:pt idx="102">
                  <c:v>98</c:v>
                </c:pt>
                <c:pt idx="103">
                  <c:v>88</c:v>
                </c:pt>
                <c:pt idx="104">
                  <c:v>89</c:v>
                </c:pt>
                <c:pt idx="105">
                  <c:v>83</c:v>
                </c:pt>
                <c:pt idx="106">
                  <c:v>85</c:v>
                </c:pt>
                <c:pt idx="107">
                  <c:v>87</c:v>
                </c:pt>
                <c:pt idx="108">
                  <c:v>87</c:v>
                </c:pt>
                <c:pt idx="109">
                  <c:v>87</c:v>
                </c:pt>
                <c:pt idx="110">
                  <c:v>88</c:v>
                </c:pt>
                <c:pt idx="111">
                  <c:v>88</c:v>
                </c:pt>
                <c:pt idx="112">
                  <c:v>83</c:v>
                </c:pt>
                <c:pt idx="113">
                  <c:v>87</c:v>
                </c:pt>
                <c:pt idx="114">
                  <c:v>88</c:v>
                </c:pt>
                <c:pt idx="115">
                  <c:v>87</c:v>
                </c:pt>
                <c:pt idx="116">
                  <c:v>90</c:v>
                </c:pt>
                <c:pt idx="117">
                  <c:v>96</c:v>
                </c:pt>
                <c:pt idx="118">
                  <c:v>96</c:v>
                </c:pt>
                <c:pt idx="119">
                  <c:v>95</c:v>
                </c:pt>
                <c:pt idx="120">
                  <c:v>99</c:v>
                </c:pt>
                <c:pt idx="121">
                  <c:v>97</c:v>
                </c:pt>
                <c:pt idx="122">
                  <c:v>99</c:v>
                </c:pt>
                <c:pt idx="123">
                  <c:v>93</c:v>
                </c:pt>
                <c:pt idx="124">
                  <c:v>105</c:v>
                </c:pt>
                <c:pt idx="125">
                  <c:v>96</c:v>
                </c:pt>
                <c:pt idx="126">
                  <c:v>90</c:v>
                </c:pt>
                <c:pt idx="127">
                  <c:v>92</c:v>
                </c:pt>
                <c:pt idx="128">
                  <c:v>92</c:v>
                </c:pt>
                <c:pt idx="129">
                  <c:v>92</c:v>
                </c:pt>
                <c:pt idx="130">
                  <c:v>89</c:v>
                </c:pt>
                <c:pt idx="131">
                  <c:v>86</c:v>
                </c:pt>
                <c:pt idx="132">
                  <c:v>90</c:v>
                </c:pt>
                <c:pt idx="133">
                  <c:v>91</c:v>
                </c:pt>
                <c:pt idx="134">
                  <c:v>92</c:v>
                </c:pt>
                <c:pt idx="135">
                  <c:v>90</c:v>
                </c:pt>
                <c:pt idx="136">
                  <c:v>86</c:v>
                </c:pt>
                <c:pt idx="137">
                  <c:v>88</c:v>
                </c:pt>
                <c:pt idx="138">
                  <c:v>88</c:v>
                </c:pt>
                <c:pt idx="139">
                  <c:v>88</c:v>
                </c:pt>
                <c:pt idx="140">
                  <c:v>91</c:v>
                </c:pt>
                <c:pt idx="141">
                  <c:v>93</c:v>
                </c:pt>
                <c:pt idx="142">
                  <c:v>100</c:v>
                </c:pt>
                <c:pt idx="143">
                  <c:v>97</c:v>
                </c:pt>
                <c:pt idx="144">
                  <c:v>102</c:v>
                </c:pt>
                <c:pt idx="145">
                  <c:v>105</c:v>
                </c:pt>
                <c:pt idx="146">
                  <c:v>93</c:v>
                </c:pt>
                <c:pt idx="147">
                  <c:v>91</c:v>
                </c:pt>
                <c:pt idx="148">
                  <c:v>93</c:v>
                </c:pt>
                <c:pt idx="149">
                  <c:v>96</c:v>
                </c:pt>
                <c:pt idx="150">
                  <c:v>89</c:v>
                </c:pt>
                <c:pt idx="151">
                  <c:v>87</c:v>
                </c:pt>
                <c:pt idx="152">
                  <c:v>89</c:v>
                </c:pt>
                <c:pt idx="153">
                  <c:v>92</c:v>
                </c:pt>
                <c:pt idx="154">
                  <c:v>92</c:v>
                </c:pt>
                <c:pt idx="155">
                  <c:v>94</c:v>
                </c:pt>
                <c:pt idx="156">
                  <c:v>89</c:v>
                </c:pt>
                <c:pt idx="157">
                  <c:v>91</c:v>
                </c:pt>
                <c:pt idx="158">
                  <c:v>91</c:v>
                </c:pt>
                <c:pt idx="159">
                  <c:v>91</c:v>
                </c:pt>
                <c:pt idx="160">
                  <c:v>91</c:v>
                </c:pt>
                <c:pt idx="161">
                  <c:v>90</c:v>
                </c:pt>
                <c:pt idx="162">
                  <c:v>93</c:v>
                </c:pt>
                <c:pt idx="163">
                  <c:v>97</c:v>
                </c:pt>
                <c:pt idx="164">
                  <c:v>92</c:v>
                </c:pt>
                <c:pt idx="165">
                  <c:v>96</c:v>
                </c:pt>
                <c:pt idx="166">
                  <c:v>95</c:v>
                </c:pt>
                <c:pt idx="167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13-48FD-9384-6C45E9073D22}"/>
            </c:ext>
          </c:extLst>
        </c:ser>
        <c:ser>
          <c:idx val="3"/>
          <c:order val="3"/>
          <c:tx>
            <c:strRef>
              <c:f>Pivot!$AU$3:$AU$4</c:f>
              <c:strCache>
                <c:ptCount val="1"/>
                <c:pt idx="0">
                  <c:v>Week 49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Pivot!$AQ$5:$AQ$179</c:f>
              <c:multiLvlStrCache>
                <c:ptCount val="168"/>
                <c:lvl>
                  <c:pt idx="0">
                    <c:v>00</c:v>
                  </c:pt>
                  <c:pt idx="1">
                    <c:v>01</c:v>
                  </c:pt>
                  <c:pt idx="2">
                    <c:v>02</c:v>
                  </c:pt>
                  <c:pt idx="3">
                    <c:v>03</c:v>
                  </c:pt>
                  <c:pt idx="4">
                    <c:v>04</c:v>
                  </c:pt>
                  <c:pt idx="5">
                    <c:v>05</c:v>
                  </c:pt>
                  <c:pt idx="6">
                    <c:v>06</c:v>
                  </c:pt>
                  <c:pt idx="7">
                    <c:v>07</c:v>
                  </c:pt>
                  <c:pt idx="8">
                    <c:v>08</c:v>
                  </c:pt>
                  <c:pt idx="9">
                    <c:v>09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00</c:v>
                  </c:pt>
                  <c:pt idx="25">
                    <c:v>01</c:v>
                  </c:pt>
                  <c:pt idx="26">
                    <c:v>02</c:v>
                  </c:pt>
                  <c:pt idx="27">
                    <c:v>03</c:v>
                  </c:pt>
                  <c:pt idx="28">
                    <c:v>04</c:v>
                  </c:pt>
                  <c:pt idx="29">
                    <c:v>05</c:v>
                  </c:pt>
                  <c:pt idx="30">
                    <c:v>06</c:v>
                  </c:pt>
                  <c:pt idx="31">
                    <c:v>07</c:v>
                  </c:pt>
                  <c:pt idx="32">
                    <c:v>08</c:v>
                  </c:pt>
                  <c:pt idx="33">
                    <c:v>09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  <c:pt idx="48">
                    <c:v>00</c:v>
                  </c:pt>
                  <c:pt idx="49">
                    <c:v>01</c:v>
                  </c:pt>
                  <c:pt idx="50">
                    <c:v>02</c:v>
                  </c:pt>
                  <c:pt idx="51">
                    <c:v>03</c:v>
                  </c:pt>
                  <c:pt idx="52">
                    <c:v>04</c:v>
                  </c:pt>
                  <c:pt idx="53">
                    <c:v>05</c:v>
                  </c:pt>
                  <c:pt idx="54">
                    <c:v>06</c:v>
                  </c:pt>
                  <c:pt idx="55">
                    <c:v>07</c:v>
                  </c:pt>
                  <c:pt idx="56">
                    <c:v>08</c:v>
                  </c:pt>
                  <c:pt idx="57">
                    <c:v>09</c:v>
                  </c:pt>
                  <c:pt idx="58">
                    <c:v>10</c:v>
                  </c:pt>
                  <c:pt idx="59">
                    <c:v>11</c:v>
                  </c:pt>
                  <c:pt idx="60">
                    <c:v>12</c:v>
                  </c:pt>
                  <c:pt idx="61">
                    <c:v>13</c:v>
                  </c:pt>
                  <c:pt idx="62">
                    <c:v>14</c:v>
                  </c:pt>
                  <c:pt idx="63">
                    <c:v>15</c:v>
                  </c:pt>
                  <c:pt idx="64">
                    <c:v>16</c:v>
                  </c:pt>
                  <c:pt idx="65">
                    <c:v>17</c:v>
                  </c:pt>
                  <c:pt idx="66">
                    <c:v>18</c:v>
                  </c:pt>
                  <c:pt idx="67">
                    <c:v>19</c:v>
                  </c:pt>
                  <c:pt idx="68">
                    <c:v>20</c:v>
                  </c:pt>
                  <c:pt idx="69">
                    <c:v>21</c:v>
                  </c:pt>
                  <c:pt idx="70">
                    <c:v>22</c:v>
                  </c:pt>
                  <c:pt idx="71">
                    <c:v>23</c:v>
                  </c:pt>
                  <c:pt idx="72">
                    <c:v>00</c:v>
                  </c:pt>
                  <c:pt idx="73">
                    <c:v>01</c:v>
                  </c:pt>
                  <c:pt idx="74">
                    <c:v>02</c:v>
                  </c:pt>
                  <c:pt idx="75">
                    <c:v>03</c:v>
                  </c:pt>
                  <c:pt idx="76">
                    <c:v>04</c:v>
                  </c:pt>
                  <c:pt idx="77">
                    <c:v>05</c:v>
                  </c:pt>
                  <c:pt idx="78">
                    <c:v>06</c:v>
                  </c:pt>
                  <c:pt idx="79">
                    <c:v>07</c:v>
                  </c:pt>
                  <c:pt idx="80">
                    <c:v>08</c:v>
                  </c:pt>
                  <c:pt idx="81">
                    <c:v>09</c:v>
                  </c:pt>
                  <c:pt idx="82">
                    <c:v>10</c:v>
                  </c:pt>
                  <c:pt idx="83">
                    <c:v>11</c:v>
                  </c:pt>
                  <c:pt idx="84">
                    <c:v>12</c:v>
                  </c:pt>
                  <c:pt idx="85">
                    <c:v>13</c:v>
                  </c:pt>
                  <c:pt idx="86">
                    <c:v>14</c:v>
                  </c:pt>
                  <c:pt idx="87">
                    <c:v>15</c:v>
                  </c:pt>
                  <c:pt idx="88">
                    <c:v>16</c:v>
                  </c:pt>
                  <c:pt idx="89">
                    <c:v>17</c:v>
                  </c:pt>
                  <c:pt idx="90">
                    <c:v>18</c:v>
                  </c:pt>
                  <c:pt idx="91">
                    <c:v>19</c:v>
                  </c:pt>
                  <c:pt idx="92">
                    <c:v>20</c:v>
                  </c:pt>
                  <c:pt idx="93">
                    <c:v>21</c:v>
                  </c:pt>
                  <c:pt idx="94">
                    <c:v>22</c:v>
                  </c:pt>
                  <c:pt idx="95">
                    <c:v>23</c:v>
                  </c:pt>
                  <c:pt idx="96">
                    <c:v>00</c:v>
                  </c:pt>
                  <c:pt idx="97">
                    <c:v>01</c:v>
                  </c:pt>
                  <c:pt idx="98">
                    <c:v>02</c:v>
                  </c:pt>
                  <c:pt idx="99">
                    <c:v>03</c:v>
                  </c:pt>
                  <c:pt idx="100">
                    <c:v>04</c:v>
                  </c:pt>
                  <c:pt idx="101">
                    <c:v>05</c:v>
                  </c:pt>
                  <c:pt idx="102">
                    <c:v>06</c:v>
                  </c:pt>
                  <c:pt idx="103">
                    <c:v>07</c:v>
                  </c:pt>
                  <c:pt idx="104">
                    <c:v>08</c:v>
                  </c:pt>
                  <c:pt idx="105">
                    <c:v>09</c:v>
                  </c:pt>
                  <c:pt idx="106">
                    <c:v>10</c:v>
                  </c:pt>
                  <c:pt idx="107">
                    <c:v>11</c:v>
                  </c:pt>
                  <c:pt idx="108">
                    <c:v>12</c:v>
                  </c:pt>
                  <c:pt idx="109">
                    <c:v>13</c:v>
                  </c:pt>
                  <c:pt idx="110">
                    <c:v>14</c:v>
                  </c:pt>
                  <c:pt idx="111">
                    <c:v>15</c:v>
                  </c:pt>
                  <c:pt idx="112">
                    <c:v>16</c:v>
                  </c:pt>
                  <c:pt idx="113">
                    <c:v>17</c:v>
                  </c:pt>
                  <c:pt idx="114">
                    <c:v>18</c:v>
                  </c:pt>
                  <c:pt idx="115">
                    <c:v>19</c:v>
                  </c:pt>
                  <c:pt idx="116">
                    <c:v>20</c:v>
                  </c:pt>
                  <c:pt idx="117">
                    <c:v>21</c:v>
                  </c:pt>
                  <c:pt idx="118">
                    <c:v>22</c:v>
                  </c:pt>
                  <c:pt idx="119">
                    <c:v>23</c:v>
                  </c:pt>
                  <c:pt idx="120">
                    <c:v>00</c:v>
                  </c:pt>
                  <c:pt idx="121">
                    <c:v>01</c:v>
                  </c:pt>
                  <c:pt idx="122">
                    <c:v>02</c:v>
                  </c:pt>
                  <c:pt idx="123">
                    <c:v>03</c:v>
                  </c:pt>
                  <c:pt idx="124">
                    <c:v>04</c:v>
                  </c:pt>
                  <c:pt idx="125">
                    <c:v>05</c:v>
                  </c:pt>
                  <c:pt idx="126">
                    <c:v>06</c:v>
                  </c:pt>
                  <c:pt idx="127">
                    <c:v>07</c:v>
                  </c:pt>
                  <c:pt idx="128">
                    <c:v>08</c:v>
                  </c:pt>
                  <c:pt idx="129">
                    <c:v>09</c:v>
                  </c:pt>
                  <c:pt idx="130">
                    <c:v>10</c:v>
                  </c:pt>
                  <c:pt idx="131">
                    <c:v>11</c:v>
                  </c:pt>
                  <c:pt idx="132">
                    <c:v>12</c:v>
                  </c:pt>
                  <c:pt idx="133">
                    <c:v>13</c:v>
                  </c:pt>
                  <c:pt idx="134">
                    <c:v>14</c:v>
                  </c:pt>
                  <c:pt idx="135">
                    <c:v>15</c:v>
                  </c:pt>
                  <c:pt idx="136">
                    <c:v>16</c:v>
                  </c:pt>
                  <c:pt idx="137">
                    <c:v>17</c:v>
                  </c:pt>
                  <c:pt idx="138">
                    <c:v>18</c:v>
                  </c:pt>
                  <c:pt idx="139">
                    <c:v>19</c:v>
                  </c:pt>
                  <c:pt idx="140">
                    <c:v>20</c:v>
                  </c:pt>
                  <c:pt idx="141">
                    <c:v>21</c:v>
                  </c:pt>
                  <c:pt idx="142">
                    <c:v>22</c:v>
                  </c:pt>
                  <c:pt idx="143">
                    <c:v>23</c:v>
                  </c:pt>
                  <c:pt idx="144">
                    <c:v>00</c:v>
                  </c:pt>
                  <c:pt idx="145">
                    <c:v>01</c:v>
                  </c:pt>
                  <c:pt idx="146">
                    <c:v>02</c:v>
                  </c:pt>
                  <c:pt idx="147">
                    <c:v>03</c:v>
                  </c:pt>
                  <c:pt idx="148">
                    <c:v>04</c:v>
                  </c:pt>
                  <c:pt idx="149">
                    <c:v>05</c:v>
                  </c:pt>
                  <c:pt idx="150">
                    <c:v>06</c:v>
                  </c:pt>
                  <c:pt idx="151">
                    <c:v>07</c:v>
                  </c:pt>
                  <c:pt idx="152">
                    <c:v>08</c:v>
                  </c:pt>
                  <c:pt idx="153">
                    <c:v>09</c:v>
                  </c:pt>
                  <c:pt idx="154">
                    <c:v>10</c:v>
                  </c:pt>
                  <c:pt idx="155">
                    <c:v>11</c:v>
                  </c:pt>
                  <c:pt idx="156">
                    <c:v>12</c:v>
                  </c:pt>
                  <c:pt idx="157">
                    <c:v>13</c:v>
                  </c:pt>
                  <c:pt idx="158">
                    <c:v>14</c:v>
                  </c:pt>
                  <c:pt idx="159">
                    <c:v>15</c:v>
                  </c:pt>
                  <c:pt idx="160">
                    <c:v>16</c:v>
                  </c:pt>
                  <c:pt idx="161">
                    <c:v>17</c:v>
                  </c:pt>
                  <c:pt idx="162">
                    <c:v>18</c:v>
                  </c:pt>
                  <c:pt idx="163">
                    <c:v>19</c:v>
                  </c:pt>
                  <c:pt idx="164">
                    <c:v>20</c:v>
                  </c:pt>
                  <c:pt idx="165">
                    <c:v>21</c:v>
                  </c:pt>
                  <c:pt idx="166">
                    <c:v>22</c:v>
                  </c:pt>
                  <c:pt idx="167">
                    <c:v>23</c:v>
                  </c:pt>
                </c:lvl>
                <c:lvl>
                  <c:pt idx="0">
                    <c:v>Monday</c:v>
                  </c:pt>
                  <c:pt idx="24">
                    <c:v>Tuesday</c:v>
                  </c:pt>
                  <c:pt idx="48">
                    <c:v>Wednesday</c:v>
                  </c:pt>
                  <c:pt idx="72">
                    <c:v>Thursday</c:v>
                  </c:pt>
                  <c:pt idx="96">
                    <c:v>Friday</c:v>
                  </c:pt>
                  <c:pt idx="120">
                    <c:v>Saturday</c:v>
                  </c:pt>
                  <c:pt idx="144">
                    <c:v>Sunday</c:v>
                  </c:pt>
                </c:lvl>
              </c:multiLvlStrCache>
            </c:multiLvlStrRef>
          </c:cat>
          <c:val>
            <c:numRef>
              <c:f>Pivot!$AU$5:$AU$179</c:f>
              <c:numCache>
                <c:formatCode>General</c:formatCode>
                <c:ptCount val="168"/>
                <c:pt idx="0">
                  <c:v>96</c:v>
                </c:pt>
                <c:pt idx="1">
                  <c:v>97</c:v>
                </c:pt>
                <c:pt idx="2">
                  <c:v>96</c:v>
                </c:pt>
                <c:pt idx="3">
                  <c:v>91</c:v>
                </c:pt>
                <c:pt idx="4">
                  <c:v>91</c:v>
                </c:pt>
                <c:pt idx="5">
                  <c:v>82</c:v>
                </c:pt>
                <c:pt idx="6">
                  <c:v>82</c:v>
                </c:pt>
                <c:pt idx="7">
                  <c:v>85</c:v>
                </c:pt>
                <c:pt idx="8">
                  <c:v>89</c:v>
                </c:pt>
                <c:pt idx="9">
                  <c:v>88</c:v>
                </c:pt>
                <c:pt idx="10">
                  <c:v>83</c:v>
                </c:pt>
                <c:pt idx="11">
                  <c:v>81</c:v>
                </c:pt>
                <c:pt idx="12">
                  <c:v>87</c:v>
                </c:pt>
                <c:pt idx="13">
                  <c:v>86</c:v>
                </c:pt>
                <c:pt idx="14">
                  <c:v>95</c:v>
                </c:pt>
                <c:pt idx="15">
                  <c:v>95</c:v>
                </c:pt>
                <c:pt idx="16">
                  <c:v>94</c:v>
                </c:pt>
                <c:pt idx="17">
                  <c:v>91</c:v>
                </c:pt>
                <c:pt idx="18">
                  <c:v>87</c:v>
                </c:pt>
                <c:pt idx="19">
                  <c:v>90</c:v>
                </c:pt>
                <c:pt idx="20">
                  <c:v>94</c:v>
                </c:pt>
                <c:pt idx="21">
                  <c:v>103</c:v>
                </c:pt>
                <c:pt idx="22">
                  <c:v>99</c:v>
                </c:pt>
                <c:pt idx="23">
                  <c:v>101</c:v>
                </c:pt>
                <c:pt idx="24">
                  <c:v>102</c:v>
                </c:pt>
                <c:pt idx="25">
                  <c:v>104</c:v>
                </c:pt>
                <c:pt idx="26">
                  <c:v>100</c:v>
                </c:pt>
                <c:pt idx="27">
                  <c:v>92</c:v>
                </c:pt>
                <c:pt idx="28">
                  <c:v>95</c:v>
                </c:pt>
                <c:pt idx="29">
                  <c:v>104</c:v>
                </c:pt>
                <c:pt idx="30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9-4C85-B991-70F9D2362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2403216"/>
        <c:axId val="353539088"/>
      </c:lineChart>
      <c:catAx>
        <c:axId val="40240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539088"/>
        <c:crosses val="autoZero"/>
        <c:auto val="1"/>
        <c:lblAlgn val="ctr"/>
        <c:lblOffset val="100"/>
        <c:noMultiLvlLbl val="0"/>
      </c:catAx>
      <c:valAx>
        <c:axId val="353539088"/>
        <c:scaling>
          <c:orientation val="minMax"/>
          <c:max val="2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DL Cell Throughput(Mbps)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40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FFFF">
          <a:lumMod val="75000"/>
        </a:srgbClr>
      </a:solidFill>
    </a:ln>
    <a:effectLst/>
  </c:spPr>
  <c:txPr>
    <a:bodyPr/>
    <a:lstStyle/>
    <a:p>
      <a:pPr>
        <a:defRPr lang="en-US" sz="900" b="0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2019-10-07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2019-10-07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2019-11-11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97DFD2-6C8A-4052-ABDA-C8DDA932F67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689214" y="6237287"/>
            <a:ext cx="2469030" cy="28733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9281601" y="6237286"/>
            <a:ext cx="146304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689214" y="6237287"/>
            <a:ext cx="2469030" cy="28733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9281601" y="6237286"/>
            <a:ext cx="146304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689214" y="6237287"/>
            <a:ext cx="2469030" cy="28733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9281601" y="6237286"/>
            <a:ext cx="146304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7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7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6250" y="476250"/>
            <a:ext cx="83566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7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0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0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0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1"/>
            <a:r>
              <a:rPr lang="en-US" dirty="0"/>
              <a:t>For heading, use Ericsson Hilda in bold. For copy and bullets, use E.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12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473190"/>
            <a:ext cx="11233149" cy="606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bg1"/>
                </a:solidFill>
              </a:rPr>
              <a:t>Characters for Embedded characters: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bg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bg1"/>
                </a:solidFill>
              </a:rPr>
              <a:t>abcdefghijklmnopqrstuvwxyz</a:t>
            </a:r>
            <a:r>
              <a:rPr lang="en-US" sz="1400" dirty="0">
                <a:solidFill>
                  <a:schemeClr val="bg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bg1"/>
                </a:solidFill>
              </a:rPr>
              <a:t>ẀẁẃẄẅỲỳ</a:t>
            </a:r>
            <a:r>
              <a:rPr lang="en-US" sz="1400" dirty="0">
                <a:solidFill>
                  <a:schemeClr val="bg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bg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bg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bg1"/>
                </a:solidFill>
              </a:rPr>
              <a:t>abcdefghijklmnopqrstuvwxyz</a:t>
            </a:r>
            <a:r>
              <a:rPr lang="en-US" sz="1400" b="1" dirty="0">
                <a:solidFill>
                  <a:schemeClr val="bg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bg1"/>
                </a:solidFill>
              </a:rPr>
              <a:t>ẀẁẃẄẅỲỳ</a:t>
            </a:r>
            <a:r>
              <a:rPr lang="en-US" sz="1400" b="1" dirty="0">
                <a:solidFill>
                  <a:schemeClr val="bg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bg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bg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 descr="&#10;{&#10;&quot;SkabelonDesign&quot;: {&#10; &quot;textualValue&quot;: &quot;&lt;Doc.Prop.Prepared&gt;&lt;Doc.Prop.Prepared/&gt;&lt;/Doc.Prop.Prepared&gt;&lt;Doc.Prop.ApprovedBy&gt;&lt;s&gt;&lt;![CDATA[  |  ]]&gt;&lt;/s&gt;&lt;Doc.Prop.ApprovedBy/&gt;&lt;/Doc.Prop.ApprovedBy&gt;&lt;Doc.Prop.DocNo&gt;&lt;s&gt;&lt;![CDATA[  |  ]]&gt;&lt;/s&gt;&lt;Doc.Prop.DocNo/&gt;&lt;/Doc.Prop.DocNo&gt;&lt;Doc.Prop.Revision&gt;&lt;s&gt;&lt;![CDATA[  |  ]]&gt;&lt;/s&gt;&lt;Doc.Prop.Revision/&gt;&lt;/Doc.Prop.Revision&gt;&lt;Doc.Prop.Date&gt;&lt;s&gt;&lt;![CDATA[  |  ]]&gt;&lt;/s&gt;&lt;Doc.Prop.Date/&gt;&lt;/Doc.Prop.Date&gt;&lt;Doc.Prop.Title&gt;&lt;s&gt;&lt;![CDATA[  |  ]]&gt;&lt;/s&gt;&lt;Doc.Prop.Title/&gt;&lt;/Doc.Prop.Title&gt;&lt;Doc.Prop.SecurityClass&gt;&lt;s&gt;&lt;![CDATA[  |  ]]&gt;&lt;/s&gt;&lt;Doc.Prop.SecurityClass/&gt;&lt;/Doc.Prop.SecurityClass&gt;&lt;Doc.Prop.ExtConf&gt;&lt;s&gt;&lt;![CDATA[  |  ]]&gt;&lt;/s&gt;&lt;Doc.Prop.ExtConf/&gt;&lt;/Doc.Prop.ExtConf&gt;&lt;Doc.Prop.Pages&gt;&lt;s&gt;&lt;![CDATA[  |  Page &lt;#&gt;]]&gt;&lt;/s&gt;&lt;/Doc.Prop.Pages&gt;&quot;,&#10; &quot;bindingCollection&quot;: {&#10;  &quot;Doc.Prop.Prepared&quot;: {&quot;SkabelonDesign&quot;:{&quot;type&quot;:&quot;Text&quot;,&quot;binding&quot;:&quot;Doc.Prop.Prepared&quot;}},&#10;  &quot;Doc.Prop.ApprovedBy&quot;: {&quot;SkabelonDesign&quot;:{&quot;type&quot;:&quot;Text&quot;,&quot;binding&quot;:&quot;Doc.Prop.ApprovedBy&quot;}},&#10;  &quot;Doc.Prop.DocNo&quot;: {&quot;SkabelonDesign&quot;:{&quot;type&quot;:&quot;Text&quot;,&quot;binding&quot;:&quot;Doc.Prop.DocNo&quot;}},&#10;  &quot;Doc.Prop.Revision&quot;: {&quot;SkabelonDesign&quot;:{&quot;type&quot;:&quot;Text&quot;,&quot;binding&quot;:&quot;Doc.Prop.Revision&quot;}},&#10;  &quot;Doc.Prop.Date&quot;: {&quot;SkabelonDesign&quot;:{&quot;type&quot;:&quot;Text&quot;,&quot;binding&quot;:&quot;Doc.Prop.Date&quot;}},&#10;  &quot;Doc.Prop.Title&quot;: {&quot;SkabelonDesign&quot;:{&quot;type&quot;:&quot;Text&quot;,&quot;binding&quot;:&quot;Doc.Prop.Title&quot;}},&#10;  &quot;Doc.Prop.SecurityClass&quot;: {&quot;SkabelonDesign&quot;:{&quot;type&quot;:&quot;Text&quot;,&quot;binding&quot;:&quot;Doc.Prop.SecurityClass&quot;}},&#10;  &quot;Doc.Prop.ExtConf&quot;: {&quot;SkabelonDesign&quot;:{&quot;type&quot;:&quot;Text&quot;,&quot;binding&quot;:&quot;Doc.Prop.ExtConf&quot;}},&#10;  &quot;Doc.Prop.Pages&quot;: {&quot;SkabelonDesign&quot;:{&quot;type&quot;:&quot;Text&quot;,&quot;binding&quot;:&quot;Doc.Prop.Pages&quot;}}&#10; }&#10;}&#10;}&#10;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>
                <a:solidFill>
                  <a:srgbClr val="1A1816"/>
                </a:solidFill>
                <a:latin typeface="+mn-lt"/>
              </a:rPr>
              <a:t>PA1  |  2021-09-27  |  Network Performance  |  Open  |  Public  |  Page </a:t>
            </a:r>
            <a:fld id="{B8503BB7-B7BE-401B-A81E-22885E92D4A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3716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0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0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lack, sitting, red, sign&#10;&#10;Description automatically generated">
            <a:extLst>
              <a:ext uri="{FF2B5EF4-FFF2-40B4-BE49-F238E27FC236}">
                <a16:creationId xmlns:a16="http://schemas.microsoft.com/office/drawing/2014/main" id="{0FBB21ED-A884-4F69-A786-0C0EDB8813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8C2D10-2F80-43F7-BD63-6B46CA0DFF78}"/>
              </a:ext>
            </a:extLst>
          </p:cNvPr>
          <p:cNvSpPr/>
          <p:nvPr/>
        </p:nvSpPr>
        <p:spPr>
          <a:xfrm>
            <a:off x="181594" y="1219706"/>
            <a:ext cx="120104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3UK 5G Ericsson WP6 Daily Performance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980C7-5EBD-45E3-8FCA-5B1F0B978C74}"/>
              </a:ext>
            </a:extLst>
          </p:cNvPr>
          <p:cNvSpPr/>
          <p:nvPr/>
        </p:nvSpPr>
        <p:spPr>
          <a:xfrm>
            <a:off x="9460077" y="6432062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03/12/2021 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35C3B-4400-4A04-844B-5A972C6C8A13}"/>
              </a:ext>
            </a:extLst>
          </p:cNvPr>
          <p:cNvSpPr txBox="1"/>
          <p:nvPr/>
        </p:nvSpPr>
        <p:spPr bwMode="auto">
          <a:xfrm>
            <a:off x="10783176" y="6432063"/>
            <a:ext cx="1189749" cy="22101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>
                <a:solidFill>
                  <a:schemeClr val="bg1"/>
                </a:solidFill>
              </a:rPr>
              <a:t>Ericsson NPO</a:t>
            </a:r>
          </a:p>
        </p:txBody>
      </p:sp>
    </p:spTree>
    <p:extLst>
      <p:ext uri="{BB962C8B-B14F-4D97-AF65-F5344CB8AC3E}">
        <p14:creationId xmlns:p14="http://schemas.microsoft.com/office/powerpoint/2010/main" val="196272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3E4A-15B2-4843-BB95-2246F94E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38" y="95250"/>
            <a:ext cx="11453038" cy="685800"/>
          </a:xfrm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56D1D8BF-5856-4D9B-922B-D3C8A3631C35}"/>
              </a:ext>
            </a:extLst>
          </p:cNvPr>
          <p:cNvSpPr/>
          <p:nvPr/>
        </p:nvSpPr>
        <p:spPr>
          <a:xfrm>
            <a:off x="8267700" y="24885"/>
            <a:ext cx="3095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 Availability: </a:t>
            </a:r>
          </a:p>
          <a:p>
            <a:r>
              <a:rPr lang="en-US" sz="1400" dirty="0"/>
              <a:t>5G (Ericsson)</a:t>
            </a:r>
            <a:r>
              <a:rPr lang="en-US" sz="1400" dirty="0">
                <a:sym typeface="Wingdings" panose="05000000000000000000" pitchFamily="2" charset="2"/>
              </a:rPr>
              <a:t> 03</a:t>
            </a:r>
            <a:r>
              <a:rPr lang="en-US" sz="1400" baseline="30000" dirty="0">
                <a:sym typeface="Wingdings" panose="05000000000000000000" pitchFamily="2" charset="2"/>
              </a:rPr>
              <a:t>rd</a:t>
            </a:r>
            <a:r>
              <a:rPr lang="en-US" sz="1400" dirty="0">
                <a:sym typeface="Wingdings" panose="05000000000000000000" pitchFamily="2" charset="2"/>
              </a:rPr>
              <a:t> Nov </a:t>
            </a:r>
            <a:r>
              <a:rPr lang="en-US" sz="1400" dirty="0"/>
              <a:t>till 07:00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FF9BDBC-2986-402B-BBAD-71017986DB02}"/>
              </a:ext>
            </a:extLst>
          </p:cNvPr>
          <p:cNvSpPr/>
          <p:nvPr/>
        </p:nvSpPr>
        <p:spPr>
          <a:xfrm>
            <a:off x="1036495" y="1082408"/>
            <a:ext cx="97454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sgNB Addition SR has  observed intermittent degraded from 20th  November  19:00Hrs onwards. BRD345  is the top impacting site cause for Network degradation. Degraded for the Cell B102 intermittently. Captured Under #INC300000745318.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Avg DL User Throughput (Mbps ) has degraded from 20th November  03:00Hrs onwards. BHM620 is the top impacting site cause for Network degradation.  Degraded for the cell BHM620(A101). Site is having Site having active critical &amp; major External alarm. Captured under #INC300000744742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sgNB Addition SR has  degraded from 24th 01:00hrs onwards, BRD324 and BRD329 is the top impacting site for the Network degradation. Majorly impacted on  Cells-B102. Captured under #INC300000746838 .   Again, started degraded on 25th early hours On BRD329 majorly impacted on Cells-B102 &amp; C103  . Captured under #INC300000746667. Now trending normal.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Intra SgNB </a:t>
            </a:r>
            <a:r>
              <a:rPr lang="en-US" sz="1200" dirty="0" err="1"/>
              <a:t>PSCell</a:t>
            </a:r>
            <a:r>
              <a:rPr lang="en-US" sz="1200" dirty="0"/>
              <a:t> Change SR Has degraded from 23rd November 00:00Hrs, CDN181 and CDF244 are the top impacted intermittent degradation . Now back to normal trending.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Most of the KPI has degraded at 8PM on Wednesday as  we had a football match between PSG Vs MAN City at Manchester after KPIs is in normal trend.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sgNB Addition SR has throughout NW , Top impacted site BRD331 since 27/11/2021 19:00-hrs, as checked the attempts slightly increased since degradation for A101 &amp;B102 cell. Captured under #INC300000749663. Now trending normal.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F2D57-FCFB-4827-875B-7DAB9566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5" y="1084129"/>
            <a:ext cx="651515" cy="62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8B162-5E8B-41B1-A576-0FD6CA93264A}"/>
              </a:ext>
            </a:extLst>
          </p:cNvPr>
          <p:cNvSpPr txBox="1"/>
          <p:nvPr/>
        </p:nvSpPr>
        <p:spPr>
          <a:xfrm>
            <a:off x="166851" y="780057"/>
            <a:ext cx="1613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Observations:</a:t>
            </a:r>
            <a:endParaRPr lang="en-GB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CBE86-D8DD-40E5-9F05-33B2D0495A56}"/>
              </a:ext>
            </a:extLst>
          </p:cNvPr>
          <p:cNvSpPr txBox="1"/>
          <p:nvPr/>
        </p:nvSpPr>
        <p:spPr bwMode="auto">
          <a:xfrm>
            <a:off x="225116" y="1223159"/>
            <a:ext cx="585227" cy="3133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3UK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2F011F-FC9C-4203-9549-FEA9C3FFE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71" y="4224444"/>
            <a:ext cx="632043" cy="6208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5ECB6B-F8CF-4E95-B838-DEB8FF3C6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81" y="4384015"/>
            <a:ext cx="367662" cy="301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8878C0-0EB2-4C5F-A481-42F8A590D052}"/>
              </a:ext>
            </a:extLst>
          </p:cNvPr>
          <p:cNvSpPr txBox="1"/>
          <p:nvPr/>
        </p:nvSpPr>
        <p:spPr>
          <a:xfrm>
            <a:off x="41479" y="3806546"/>
            <a:ext cx="1990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Ongoing Analysis:</a:t>
            </a:r>
            <a:endParaRPr lang="en-GB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70CB0-E860-4733-B0A4-E71F797AD352}"/>
              </a:ext>
            </a:extLst>
          </p:cNvPr>
          <p:cNvSpPr txBox="1"/>
          <p:nvPr/>
        </p:nvSpPr>
        <p:spPr bwMode="auto">
          <a:xfrm>
            <a:off x="1194046" y="4534867"/>
            <a:ext cx="9991818" cy="6463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br>
              <a:rPr lang="en-US" sz="1800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/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89CBE-068E-4C09-ABE2-A1AFD80A2DA3}"/>
              </a:ext>
            </a:extLst>
          </p:cNvPr>
          <p:cNvSpPr txBox="1"/>
          <p:nvPr/>
        </p:nvSpPr>
        <p:spPr bwMode="auto">
          <a:xfrm>
            <a:off x="1194046" y="5124764"/>
            <a:ext cx="10322852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Intra SgNB </a:t>
            </a:r>
            <a:r>
              <a:rPr lang="en-US" sz="1200" dirty="0" err="1"/>
              <a:t>PSCell</a:t>
            </a:r>
            <a:r>
              <a:rPr lang="en-US" sz="1200" dirty="0"/>
              <a:t> Change SR Has degraded on 04:00Hrs on 30th November.  Last ROP  seems back to normal. Few of the site degraded at particular time. Later trending back to normal.</a:t>
            </a:r>
          </a:p>
        </p:txBody>
      </p:sp>
    </p:spTree>
    <p:extLst>
      <p:ext uri="{BB962C8B-B14F-4D97-AF65-F5344CB8AC3E}">
        <p14:creationId xmlns:p14="http://schemas.microsoft.com/office/powerpoint/2010/main" val="355461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7144D620-04E7-4550-81B6-B0D49A9C9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716718"/>
              </p:ext>
            </p:extLst>
          </p:nvPr>
        </p:nvGraphicFramePr>
        <p:xfrm>
          <a:off x="6103265" y="3374641"/>
          <a:ext cx="6048000" cy="25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7ED54FD-42B0-400E-8184-E63BD8432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560103"/>
              </p:ext>
            </p:extLst>
          </p:nvPr>
        </p:nvGraphicFramePr>
        <p:xfrm>
          <a:off x="19425" y="3374641"/>
          <a:ext cx="6048000" cy="25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48B508D-757C-4C99-BBB6-E5F0DDAD7A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014901"/>
              </p:ext>
            </p:extLst>
          </p:nvPr>
        </p:nvGraphicFramePr>
        <p:xfrm>
          <a:off x="6103264" y="776011"/>
          <a:ext cx="6048000" cy="25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E7F9282-2F49-4259-85FD-477CCD586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81557"/>
              </p:ext>
            </p:extLst>
          </p:nvPr>
        </p:nvGraphicFramePr>
        <p:xfrm>
          <a:off x="19049" y="776011"/>
          <a:ext cx="6048000" cy="25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C41F5B9-5815-4C28-B06F-59AF2017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38" y="95250"/>
            <a:ext cx="11453038" cy="685800"/>
          </a:xfrm>
        </p:spPr>
        <p:txBody>
          <a:bodyPr wrap="square" anchor="t">
            <a:normAutofit/>
          </a:bodyPr>
          <a:lstStyle/>
          <a:p>
            <a:r>
              <a:rPr lang="en-US" sz="3600" dirty="0"/>
              <a:t>3UK</a:t>
            </a:r>
            <a:r>
              <a:rPr lang="en-US" sz="3600" b="0" dirty="0"/>
              <a:t> 5G Network Level Performance Stats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CD82DC-BE4D-449F-A5BF-388F77879DF4}"/>
              </a:ext>
            </a:extLst>
          </p:cNvPr>
          <p:cNvSpPr/>
          <p:nvPr/>
        </p:nvSpPr>
        <p:spPr bwMode="auto">
          <a:xfrm>
            <a:off x="8474613" y="6525721"/>
            <a:ext cx="3717387" cy="332279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Trends produced by taking BIS ‘ed sites.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A8EC8-9573-4ACB-B492-4C75FFDBA3DF}"/>
              </a:ext>
            </a:extLst>
          </p:cNvPr>
          <p:cNvSpPr txBox="1"/>
          <p:nvPr/>
        </p:nvSpPr>
        <p:spPr bwMode="auto">
          <a:xfrm>
            <a:off x="1088687" y="1813448"/>
            <a:ext cx="3163718" cy="89812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sgNB Addition SR has  degraded from 24th 01:00hrs onwards, BRD324 and BRD329 is the top impacting site for the Network degradation. Majorly impacted on  Cells-B102. Captured under #INC300000746838 .   Again, started degraded on 25th early hours On BRD329 majorly impacted on Cells-B102 &amp; C103  . Captured under #INC300000746667. Now trending normal.   </a:t>
            </a:r>
          </a:p>
          <a:p>
            <a:pPr>
              <a:buClr>
                <a:schemeClr val="tx1"/>
              </a:buClr>
            </a:pPr>
            <a:endParaRPr lang="en-US" sz="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9E0228-0977-4278-BFEA-B30A160F6A59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4523" y="1461813"/>
            <a:ext cx="0" cy="29213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AF5276-1849-4C82-968C-7E0069AAB403}"/>
              </a:ext>
            </a:extLst>
          </p:cNvPr>
          <p:cNvSpPr txBox="1"/>
          <p:nvPr/>
        </p:nvSpPr>
        <p:spPr bwMode="auto">
          <a:xfrm>
            <a:off x="9347477" y="1075557"/>
            <a:ext cx="2263499" cy="52879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SgNB Drop has degraded at 8PM on Wednesday as  we had a football match between PSG Vs MAN City at Manchester after KPIs is in normal trend </a:t>
            </a:r>
          </a:p>
          <a:p>
            <a:pPr>
              <a:buClr>
                <a:schemeClr val="tx1"/>
              </a:buClr>
            </a:pPr>
            <a:endParaRPr lang="en-US" sz="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343C0C-0400-4826-9D7C-95FC5881F64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957569" y="1461811"/>
            <a:ext cx="371801" cy="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1B3531-D938-4DA9-A21F-DCCC77620234}"/>
              </a:ext>
            </a:extLst>
          </p:cNvPr>
          <p:cNvSpPr txBox="1"/>
          <p:nvPr/>
        </p:nvSpPr>
        <p:spPr bwMode="auto">
          <a:xfrm>
            <a:off x="4556049" y="1720995"/>
            <a:ext cx="1207355" cy="65190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</a:pPr>
            <a:r>
              <a:rPr lang="en-US" sz="800" dirty="0"/>
              <a:t>sgNB Addition SR has throughout NW , Top impacted site BRD331 #INC300000749663. Now trending normal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1D5FB0-8382-45A7-AD3E-8D464E777E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1851" y="1521313"/>
            <a:ext cx="0" cy="29213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7391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709FAEDF-E9F0-4CC4-9057-C7098C4AB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857987"/>
              </p:ext>
            </p:extLst>
          </p:nvPr>
        </p:nvGraphicFramePr>
        <p:xfrm>
          <a:off x="6103266" y="3374642"/>
          <a:ext cx="6048000" cy="25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0940510C-4DAF-4070-BA5F-DFC375600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79031"/>
              </p:ext>
            </p:extLst>
          </p:nvPr>
        </p:nvGraphicFramePr>
        <p:xfrm>
          <a:off x="19425" y="3374642"/>
          <a:ext cx="6048000" cy="25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9D7F606-B81B-4E3C-AAA0-D412003F4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011337"/>
              </p:ext>
            </p:extLst>
          </p:nvPr>
        </p:nvGraphicFramePr>
        <p:xfrm>
          <a:off x="6103265" y="776011"/>
          <a:ext cx="6048000" cy="25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59FCC3E-0BEA-4C41-A2FB-7A3027529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230740"/>
              </p:ext>
            </p:extLst>
          </p:nvPr>
        </p:nvGraphicFramePr>
        <p:xfrm>
          <a:off x="19049" y="776011"/>
          <a:ext cx="6048000" cy="25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C41F5B9-5815-4C28-B06F-59AF2017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38" y="95250"/>
            <a:ext cx="11453038" cy="685800"/>
          </a:xfrm>
        </p:spPr>
        <p:txBody>
          <a:bodyPr wrap="square" anchor="t">
            <a:normAutofit/>
          </a:bodyPr>
          <a:lstStyle/>
          <a:p>
            <a:r>
              <a:rPr lang="en-US" sz="3600" dirty="0"/>
              <a:t>3UK</a:t>
            </a:r>
            <a:r>
              <a:rPr lang="en-US" sz="3600" b="0" dirty="0"/>
              <a:t> </a:t>
            </a:r>
            <a:r>
              <a:rPr lang="en-US" sz="3600" dirty="0"/>
              <a:t>5</a:t>
            </a:r>
            <a:r>
              <a:rPr lang="en-US" sz="3600" b="0" dirty="0"/>
              <a:t>G Network Level Performance Stats</a:t>
            </a:r>
          </a:p>
        </p:txBody>
      </p:sp>
    </p:spTree>
    <p:extLst>
      <p:ext uri="{BB962C8B-B14F-4D97-AF65-F5344CB8AC3E}">
        <p14:creationId xmlns:p14="http://schemas.microsoft.com/office/powerpoint/2010/main" val="237158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8200" y="4238118"/>
            <a:ext cx="5283200" cy="52438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Ericsson Hilda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3175">
          <a:noFill/>
          <a:miter lim="800000"/>
          <a:headEnd/>
          <a:tailEnd/>
        </a:ln>
      </a:spPr>
      <a:bodyPr vert="horz" wrap="square" lIns="72000" tIns="36000" rIns="0" bIns="0" numCol="1" rtlCol="0" anchor="t" anchorCtr="0" compatLnSpc="1">
        <a:prstTxWarp prst="textNoShape">
          <a:avLst/>
        </a:prstTxWarp>
        <a:sp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Template_Final.potx" id="{5895EA82-5623-48A5-AF7A-206B2E961F86}" vid="{5C32A098-78CA-4FA9-83AE-7ACC71155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TemplateConfiguration><![CDATA[{"elementsMetadata":[],"transformationConfigurations":[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","disableUpdates":false,"type":"customDocumentProperty"},{"propertyName":"Revision","propertyValue":"{{Form.Revision}}","disableUpdates":false,"type":"customDocumentProperty"},{"propertyName":"Date","propertyValue":"{{Form.Date}}","disableUpdates":false,"type":"customDocumentProperty"},{"propertyName":"Title","propertyValue":"{{Form.DocumentTitle}}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description","propertyValue":"{{Form.DocumentNumber}}\nRev {{Form.Revision}}","disableUpdates":false,"type":"documentProperty"}],"templateName":"Ericsson","templateDescription":"","enableDocumentContentUpdater":true,"version":"1.8"}]]></TemplafyTemplateConfiguration>
</file>

<file path=customXml/item2.xml><?xml version="1.0" encoding="utf-8"?>
<TemplafyFormConfiguration><![CDATA[{"formFields":[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DocumentNumber","label":"Document Number","helpTexts":{"prefix":"","postfix":""},"spacing":{},"fullyQualifiedName":"DocumentNumber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required":fals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false,"autoSelectFirstOption":false,"defaultValue":"4"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"},"spacing":{},"fullyQualifiedName":"ExternalConfidentialityLabel"}],"formDataEntries":[{"name":"Revision","value":"6m1d9LG9UzmvsTZWoE7bdw=="},{"name":"Date","value":"On7bNXAmgxZKQkYh1KyQbg=="},{"name":"DocumentTitle","value":"QS+DqJL1n6Wv7WHlyy1GWxGV5EEpZPPp+2Io/vxt6DE="},{"name":"ConfidentialityClass","value":"cT/FOwTWaPknrhRlNMh4SQ=="},{"name":"ExternalConfidentialityLabel","value":"u2D/MG3wyuAQhkGvE2fPaA=="}]}]]></TemplafyFormConfiguration>
</file>

<file path=customXml/itemProps1.xml><?xml version="1.0" encoding="utf-8"?>
<ds:datastoreItem xmlns:ds="http://schemas.openxmlformats.org/officeDocument/2006/customXml" ds:itemID="{539D9699-6589-4E4A-8B3A-EC8E2A841286}">
  <ds:schemaRefs/>
</ds:datastoreItem>
</file>

<file path=customXml/itemProps2.xml><?xml version="1.0" encoding="utf-8"?>
<ds:datastoreItem xmlns:ds="http://schemas.openxmlformats.org/officeDocument/2006/customXml" ds:itemID="{BAF73B80-FB6E-4EBB-B56C-27B23FB3236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Ericsson NEW template</Template>
  <TotalTime>154764</TotalTime>
  <Words>524</Words>
  <Application>Microsoft Office PowerPoint</Application>
  <PresentationFormat>Widescreen</PresentationFormat>
  <Paragraphs>50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Ericsson Hilda</vt:lpstr>
      <vt:lpstr>Calibri</vt:lpstr>
      <vt:lpstr>Wingdings</vt:lpstr>
      <vt:lpstr>Ericsson Hilda Light</vt:lpstr>
      <vt:lpstr>PresentationTemplate2017</vt:lpstr>
      <vt:lpstr>PowerPoint Presentation</vt:lpstr>
      <vt:lpstr>Summary</vt:lpstr>
      <vt:lpstr>3UK 5G Network Level Performance Stats</vt:lpstr>
      <vt:lpstr>3UK 5G Network Level Performance Stats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CC Tickets Audit</dc:title>
  <dc:creator>divya.narayan.singh@ericsson.com</dc:creator>
  <cp:keywords>PPT_Template_Final</cp:keywords>
  <dc:description>Rev PA1</dc:description>
  <cp:lastModifiedBy>Harini N Y</cp:lastModifiedBy>
  <cp:revision>5335</cp:revision>
  <dcterms:created xsi:type="dcterms:W3CDTF">2018-10-11T16:04:20Z</dcterms:created>
  <dcterms:modified xsi:type="dcterms:W3CDTF">2021-12-08T08:24:39Z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UsedFont">
    <vt:lpwstr>Arial</vt:lpwstr>
  </property>
  <property fmtid="{D5CDD505-2E9C-101B-9397-08002B2CF9AE}" pid="11" name="x">
    <vt:lpwstr>1</vt:lpwstr>
  </property>
  <property fmtid="{D5CDD505-2E9C-101B-9397-08002B2CF9AE}" pid="12" name="SecurityClass">
    <vt:lpwstr>Open</vt:lpwstr>
  </property>
  <property fmtid="{D5CDD505-2E9C-101B-9397-08002B2CF9AE}" pid="13" name="txtConfLabel">
    <vt:lpwstr>Ericsson Internal</vt:lpwstr>
  </property>
  <property fmtid="{D5CDD505-2E9C-101B-9397-08002B2CF9AE}" pid="14" name="DocumentType2">
    <vt:lpwstr>Presentation2011</vt:lpwstr>
  </property>
  <property fmtid="{D5CDD505-2E9C-101B-9397-08002B2CF9AE}" pid="15" name="FooterType">
    <vt:lpwstr>PresTemp</vt:lpwstr>
  </property>
  <property fmtid="{D5CDD505-2E9C-101B-9397-08002B2CF9AE}" pid="16" name="UpdateProcess">
    <vt:lpwstr>End</vt:lpwstr>
  </property>
  <property fmtid="{D5CDD505-2E9C-101B-9397-08002B2CF9AE}" pid="17" name="White">
    <vt:bool>true</vt:bool>
  </property>
  <property fmtid="{D5CDD505-2E9C-101B-9397-08002B2CF9AE}" pid="18" name="chkTaglines">
    <vt:bool>false</vt:bool>
  </property>
  <property fmtid="{D5CDD505-2E9C-101B-9397-08002B2CF9AE}" pid="19" name="chkMetaData">
    <vt:bool>false</vt:bool>
  </property>
  <property fmtid="{D5CDD505-2E9C-101B-9397-08002B2CF9AE}" pid="20" name="Prepared">
    <vt:lpwstr/>
  </property>
  <property fmtid="{D5CDD505-2E9C-101B-9397-08002B2CF9AE}" pid="21" name="ApprovedBy">
    <vt:lpwstr/>
  </property>
  <property fmtid="{D5CDD505-2E9C-101B-9397-08002B2CF9AE}" pid="22" name="DocNo">
    <vt:lpwstr/>
  </property>
  <property fmtid="{D5CDD505-2E9C-101B-9397-08002B2CF9AE}" pid="23" name="Checked">
    <vt:lpwstr/>
  </property>
  <property fmtid="{D5CDD505-2E9C-101B-9397-08002B2CF9AE}" pid="24" name="Revision">
    <vt:lpwstr>PA1</vt:lpwstr>
  </property>
  <property fmtid="{D5CDD505-2E9C-101B-9397-08002B2CF9AE}" pid="25" name="DocName">
    <vt:lpwstr/>
  </property>
  <property fmtid="{D5CDD505-2E9C-101B-9397-08002B2CF9AE}" pid="26" name="Title">
    <vt:lpwstr>Network Performance</vt:lpwstr>
  </property>
  <property fmtid="{D5CDD505-2E9C-101B-9397-08002B2CF9AE}" pid="27" name="Date">
    <vt:lpwstr>2021-09-27</vt:lpwstr>
  </property>
  <property fmtid="{D5CDD505-2E9C-101B-9397-08002B2CF9AE}" pid="28" name="Reference">
    <vt:lpwstr/>
  </property>
  <property fmtid="{D5CDD505-2E9C-101B-9397-08002B2CF9AE}" pid="29" name="Keyword">
    <vt:lpwstr>PPT_Template_Final</vt:lpwstr>
  </property>
  <property fmtid="{D5CDD505-2E9C-101B-9397-08002B2CF9AE}" pid="30" name="optUseConfClass">
    <vt:bool>true</vt:bool>
  </property>
  <property fmtid="{D5CDD505-2E9C-101B-9397-08002B2CF9AE}" pid="31" name="optUseConfLabel">
    <vt:bool>false</vt:bool>
  </property>
  <property fmtid="{D5CDD505-2E9C-101B-9397-08002B2CF9AE}" pid="32" name="optFooterCVLDocNo">
    <vt:bool>true</vt:bool>
  </property>
  <property fmtid="{D5CDD505-2E9C-101B-9397-08002B2CF9AE}" pid="33" name="optFooterCVLCopyright">
    <vt:bool>false</vt:bool>
  </property>
  <property fmtid="{D5CDD505-2E9C-101B-9397-08002B2CF9AE}" pid="34" name="optEnterText1">
    <vt:bool>false</vt:bool>
  </property>
  <property fmtid="{D5CDD505-2E9C-101B-9397-08002B2CF9AE}" pid="35" name="LeftFooterField">
    <vt:lpwstr/>
  </property>
  <property fmtid="{D5CDD505-2E9C-101B-9397-08002B2CF9AE}" pid="36" name="optFooterCVLConfLabel">
    <vt:bool>true</vt:bool>
  </property>
  <property fmtid="{D5CDD505-2E9C-101B-9397-08002B2CF9AE}" pid="37" name="optEnterText2">
    <vt:bool>false</vt:bool>
  </property>
  <property fmtid="{D5CDD505-2E9C-101B-9397-08002B2CF9AE}" pid="38" name="MiddleFooterField">
    <vt:lpwstr>Ericsson Internal</vt:lpwstr>
  </property>
  <property fmtid="{D5CDD505-2E9C-101B-9397-08002B2CF9AE}" pid="39" name="optFooterCVLTitle">
    <vt:bool>true</vt:bool>
  </property>
  <property fmtid="{D5CDD505-2E9C-101B-9397-08002B2CF9AE}" pid="40" name="optFooterCVLPrep">
    <vt:bool>false</vt:bool>
  </property>
  <property fmtid="{D5CDD505-2E9C-101B-9397-08002B2CF9AE}" pid="41" name="optEnterText3">
    <vt:bool>false</vt:bool>
  </property>
  <property fmtid="{D5CDD505-2E9C-101B-9397-08002B2CF9AE}" pid="42" name="RightFooterField">
    <vt:lpwstr/>
  </property>
  <property fmtid="{D5CDD505-2E9C-101B-9397-08002B2CF9AE}" pid="43" name="optFooterCVLDate">
    <vt:bool>true</vt:bool>
  </property>
  <property fmtid="{D5CDD505-2E9C-101B-9397-08002B2CF9AE}" pid="44" name="optEnterText4">
    <vt:bool>false</vt:bool>
  </property>
  <property fmtid="{D5CDD505-2E9C-101B-9397-08002B2CF9AE}" pid="45" name="RightFooterField2">
    <vt:lpwstr>2019-10-07</vt:lpwstr>
  </property>
  <property fmtid="{D5CDD505-2E9C-101B-9397-08002B2CF9AE}" pid="46" name="Pages">
    <vt:lpwstr>True</vt:lpwstr>
  </property>
  <property fmtid="{D5CDD505-2E9C-101B-9397-08002B2CF9AE}" pid="47" name="TotalNumb">
    <vt:bool>false</vt:bool>
  </property>
  <property fmtid="{D5CDD505-2E9C-101B-9397-08002B2CF9AE}" pid="48" name="chkShowAll">
    <vt:bool>false</vt:bool>
  </property>
  <property fmtid="{D5CDD505-2E9C-101B-9397-08002B2CF9AE}" pid="49" name="chkOnlyTitle">
    <vt:bool>false</vt:bool>
  </property>
  <property fmtid="{D5CDD505-2E9C-101B-9397-08002B2CF9AE}" pid="50" name="chkPrep">
    <vt:lpwstr>False</vt:lpwstr>
  </property>
  <property fmtid="{D5CDD505-2E9C-101B-9397-08002B2CF9AE}" pid="51" name="chkAppr">
    <vt:lpwstr>False</vt:lpwstr>
  </property>
  <property fmtid="{D5CDD505-2E9C-101B-9397-08002B2CF9AE}" pid="52" name="chkDocNo">
    <vt:lpwstr>False</vt:lpwstr>
  </property>
  <property fmtid="{D5CDD505-2E9C-101B-9397-08002B2CF9AE}" pid="53" name="chkRev">
    <vt:lpwstr>False</vt:lpwstr>
  </property>
  <property fmtid="{D5CDD505-2E9C-101B-9397-08002B2CF9AE}" pid="54" name="chkTitle">
    <vt:lpwstr>False</vt:lpwstr>
  </property>
  <property fmtid="{D5CDD505-2E9C-101B-9397-08002B2CF9AE}" pid="55" name="BCategory">
    <vt:lpwstr/>
  </property>
  <property fmtid="{D5CDD505-2E9C-101B-9397-08002B2CF9AE}" pid="56" name="BSubject">
    <vt:lpwstr/>
  </property>
  <property fmtid="{D5CDD505-2E9C-101B-9397-08002B2CF9AE}" pid="57" name="DocType">
    <vt:lpwstr/>
  </property>
  <property fmtid="{D5CDD505-2E9C-101B-9397-08002B2CF9AE}" pid="58" name="chkConf">
    <vt:lpwstr>False</vt:lpwstr>
  </property>
  <property fmtid="{D5CDD505-2E9C-101B-9397-08002B2CF9AE}" pid="59" name="ExtConf">
    <vt:lpwstr>Public</vt:lpwstr>
  </property>
  <property fmtid="{D5CDD505-2E9C-101B-9397-08002B2CF9AE}" pid="60" name="chkDate">
    <vt:lpwstr>True</vt:lpwstr>
  </property>
  <property fmtid="{D5CDD505-2E9C-101B-9397-08002B2CF9AE}" pid="61" name="chkExtConf">
    <vt:lpwstr>False</vt:lpwstr>
  </property>
  <property fmtid="{D5CDD505-2E9C-101B-9397-08002B2CF9AE}" pid="62" name="TemplafyTenantId">
    <vt:lpwstr>ericsson</vt:lpwstr>
  </property>
  <property fmtid="{D5CDD505-2E9C-101B-9397-08002B2CF9AE}" pid="63" name="TemplafyTemplateId">
    <vt:lpwstr>636969704396289107</vt:lpwstr>
  </property>
  <property fmtid="{D5CDD505-2E9C-101B-9397-08002B2CF9AE}" pid="64" name="TemplafyUserProfileId">
    <vt:lpwstr>637120756748216606</vt:lpwstr>
  </property>
  <property fmtid="{D5CDD505-2E9C-101B-9397-08002B2CF9AE}" pid="65" name="UpgradedFromLegacy">
    <vt:lpwstr>1</vt:lpwstr>
  </property>
  <property fmtid="{D5CDD505-2E9C-101B-9397-08002B2CF9AE}" pid="66" name="DocumentDataTemplate">
    <vt:lpwstr>true</vt:lpwstr>
  </property>
  <property fmtid="{D5CDD505-2E9C-101B-9397-08002B2CF9AE}" pid="67" name="TemplafyLanguageCode">
    <vt:lpwstr>en-US</vt:lpwstr>
  </property>
</Properties>
</file>