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2bac1a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2bac1a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ba6f65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ba6f65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156200" y="179450"/>
            <a:ext cx="571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 Science</a:t>
            </a:r>
            <a:br>
              <a:rPr lang="en-GB" sz="54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 sz="5400">
                <a:solidFill>
                  <a:srgbClr val="30849D"/>
                </a:solidFill>
                <a:latin typeface="Alfa Slab One"/>
                <a:ea typeface="Alfa Slab One"/>
                <a:cs typeface="Alfa Slab One"/>
                <a:sym typeface="Alfa Slab One"/>
              </a:rPr>
              <a:t>Survival Skills</a:t>
            </a:r>
            <a:endParaRPr sz="5400">
              <a:solidFill>
                <a:srgbClr val="30849D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849D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installer.readthedocs.io/en/stable/usage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0300" y="54050"/>
            <a:ext cx="23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7</a:t>
            </a:r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everyone!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purpose of this exercise is to create </a:t>
            </a:r>
            <a:br>
              <a:rPr lang="en-GB"/>
            </a:br>
            <a:r>
              <a:rPr lang="en-GB"/>
              <a:t>your own .EXE file from a Python code and make it installable!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Your task: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Adjust main.py such that the program </a:t>
            </a:r>
            <a:r>
              <a:rPr b="1" lang="en-GB"/>
              <a:t>has your full name in the window title.</a:t>
            </a:r>
            <a:br>
              <a:rPr b="1" lang="en-GB"/>
            </a:br>
            <a:r>
              <a:rPr b="1" lang="en-GB"/>
              <a:t>Without your name, the exercise will not be passed.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Get PyInstaller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Create from our provided main.py an executable with (1) no command line/shell window shown </a:t>
            </a:r>
            <a:r>
              <a:rPr b="1" lang="en-GB"/>
              <a:t>and use (2) our dsss.icon as icon file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 NSIS to create an installer.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Upload the final installer of your executable to StudOn.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Tipps: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https://pyinstaller.readthedocs.io/en/stable/usage.html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At some point you have to zip something...</a:t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6843509" y="4071353"/>
            <a:ext cx="2210516" cy="939140"/>
            <a:chOff x="2785575" y="3242325"/>
            <a:chExt cx="3238377" cy="1375626"/>
          </a:xfrm>
        </p:grpSpPr>
        <p:pic>
          <p:nvPicPr>
            <p:cNvPr id="58" name="Google Shape;5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8325" y="3242325"/>
              <a:ext cx="1375626" cy="137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85575" y="3242325"/>
              <a:ext cx="1375626" cy="1375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4"/>
            <p:cNvSpPr/>
            <p:nvPr/>
          </p:nvSpPr>
          <p:spPr>
            <a:xfrm>
              <a:off x="4197093" y="3704601"/>
              <a:ext cx="451224" cy="451062"/>
            </a:xfrm>
            <a:custGeom>
              <a:rect b="b" l="l" r="r" t="t"/>
              <a:pathLst>
                <a:path extrusionOk="0" h="21600" w="21600"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moveTo>
                    <a:pt x="16200" y="10309"/>
                  </a:moveTo>
                  <a:lnTo>
                    <a:pt x="11291" y="10309"/>
                  </a:lnTo>
                  <a:lnTo>
                    <a:pt x="11291" y="5401"/>
                  </a:lnTo>
                  <a:cubicBezTo>
                    <a:pt x="11291" y="5129"/>
                    <a:pt x="11071" y="4909"/>
                    <a:pt x="10800" y="4909"/>
                  </a:cubicBezTo>
                  <a:cubicBezTo>
                    <a:pt x="10529" y="4909"/>
                    <a:pt x="10309" y="5129"/>
                    <a:pt x="10309" y="5401"/>
                  </a:cubicBezTo>
                  <a:lnTo>
                    <a:pt x="10309" y="10309"/>
                  </a:lnTo>
                  <a:lnTo>
                    <a:pt x="5400" y="10309"/>
                  </a:lnTo>
                  <a:cubicBezTo>
                    <a:pt x="5129" y="10309"/>
                    <a:pt x="4909" y="10529"/>
                    <a:pt x="4909" y="10800"/>
                  </a:cubicBezTo>
                  <a:cubicBezTo>
                    <a:pt x="4909" y="11072"/>
                    <a:pt x="5129" y="11292"/>
                    <a:pt x="5400" y="11292"/>
                  </a:cubicBezTo>
                  <a:lnTo>
                    <a:pt x="10309" y="11292"/>
                  </a:lnTo>
                  <a:lnTo>
                    <a:pt x="10309" y="16200"/>
                  </a:lnTo>
                  <a:cubicBezTo>
                    <a:pt x="10309" y="16472"/>
                    <a:pt x="10529" y="16691"/>
                    <a:pt x="10800" y="16691"/>
                  </a:cubicBezTo>
                  <a:cubicBezTo>
                    <a:pt x="11071" y="16691"/>
                    <a:pt x="11291" y="16472"/>
                    <a:pt x="11291" y="16200"/>
                  </a:cubicBezTo>
                  <a:lnTo>
                    <a:pt x="11291" y="11292"/>
                  </a:lnTo>
                  <a:lnTo>
                    <a:pt x="16200" y="11292"/>
                  </a:lnTo>
                  <a:cubicBezTo>
                    <a:pt x="16471" y="11292"/>
                    <a:pt x="16691" y="11072"/>
                    <a:pt x="16691" y="10800"/>
                  </a:cubicBezTo>
                  <a:cubicBezTo>
                    <a:pt x="16691" y="10529"/>
                    <a:pt x="16471" y="10309"/>
                    <a:pt x="16200" y="10309"/>
                  </a:cubicBezTo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9975" y="1110150"/>
            <a:ext cx="2691275" cy="6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 rot="-2700000">
            <a:off x="6505277" y="1517133"/>
            <a:ext cx="814163" cy="4739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14800" y="501300"/>
            <a:ext cx="8114400" cy="41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we are done!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SSS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