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7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B06F-98AF-4B34-AF74-496770B33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908A8-390A-41A9-9440-C47ED2BF7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B909-4E36-4473-B331-42352E5A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AA6B-DB0C-4C43-B808-7F8BC8B4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0CC0-F2EA-4F42-9CD5-D5CD945B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805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CA7B-4259-4EAD-AE5B-647DA836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BC2A7-BC22-4A40-8C20-32967A0D0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00FE-B3CD-4BCF-ABA3-1158523F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C025-820C-4C14-AC4B-2DC6A7F1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276B-CC15-4E75-84F4-7C922F48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6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F2425-5B00-43E7-95CC-5412F28D4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B76C3-6C7A-49AA-AD1A-F22A6891A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4613-BA61-4DA6-BF1E-2237455B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A287-B16E-43E2-8F3D-7CC59DBD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E49B-5C3C-4E49-8F1A-CCB74B80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28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B814-26B6-45AD-A743-F7444EE9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C9AB-F9C1-4B28-8F10-1CE20670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310FA-8501-4F95-BC47-FD94F8E5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D7EB-4F7E-4CC1-B43C-56CC838A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4CDF-44B6-44EF-A8E9-CC111F13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006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1848-18B1-40BD-884B-91E9D1F9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1D168-27E2-49D7-B3F3-6730F8F0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8411-D9FE-4751-88E9-425827F2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C1715-50EF-46B6-BB11-57315E75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F669-8F20-434E-9718-393664B7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25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49C6-1C6B-42A5-AD07-F44C43A3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3C5E-21DB-4BCA-AAC9-457F3148A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95105-CDD5-492C-8083-D12DCF414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F36AA-0508-41F7-BFBE-FD8C8378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CAF3A-1F22-4C9C-ABA1-33AED03A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A254-EB0C-4252-9D97-7D8606B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8F5-BE4C-4263-B51B-AAB99290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E9CC-F40C-4317-809A-A69F767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B693E-8EBB-4E46-AEC9-CA5F11EA1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5540A-F346-4A66-A47A-61995902D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01626-CDA6-4848-8022-F441B11B3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1EB0E-F888-4AAA-B5D7-E19378DD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16BDF-E0BF-428B-B56F-984620CA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6E920-CDB0-409E-8510-332E56D1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1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D93E-D86C-4F3F-A0E9-646E5951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44FBA-6516-4FCD-8253-EB079DC3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F216F-2C8A-4CA5-9647-E8E34629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C0471-E534-44B8-B51C-CFD27C04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4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1956F-88AF-4192-AF3A-34FA76D3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95DCB-0EAA-4566-B472-D27BCE8E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AE7A8-9B15-42E8-8AC2-D8768126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9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615D-C7DB-4BA0-A91E-9E9A5931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8BC0-8398-42FA-B221-885C4D56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619B-9D32-4B9D-95C3-2425A589C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FF2B-376A-46BA-972D-145217BC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08239-5815-4ED6-8FD1-E75FBF19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958AD-0DC1-494A-A0A7-41112AD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76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6D6-1FC2-47AC-8B33-B10A43D6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73775-B921-44E2-9473-790AEAABA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2A5D6-AC04-45F3-B167-E04AC5EF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4E759-B7E0-4E84-8642-567FF460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549B-85AC-4726-B113-75316D87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77A5-6B09-4301-83B3-DD7D5095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96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39986-DFE0-4A59-998E-B89CE567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805E-6853-4F96-ACAD-29654262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9753-1A7A-47F2-9F40-435450612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6D93-5828-4908-98A8-7F540D92EA76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0D68-7094-48C6-9492-12AEC8901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5F28-478D-4B3A-89D0-8E1DA45C4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9A36-50F6-466B-A650-F8A904EB19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85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mo.dlr.de/docs/TraCI.html" TargetMode="External"/><Relationship Id="rId2" Type="http://schemas.openxmlformats.org/officeDocument/2006/relationships/hyperlink" Target="https://sumo.dlr.de/docs/TraCI/Interfacing_TraCI_from_Pyth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mo.dlr.de/docs/Definition_of_Vehicles%2C_Vehicle_Types%2C_and_Rout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D85-5203-40E4-8E35-CB552B4F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66FF"/>
                </a:solidFill>
              </a:rPr>
              <a:t>FCW Data Generation using Sumo Tool</a:t>
            </a:r>
            <a:endParaRPr lang="en-SG" dirty="0">
              <a:solidFill>
                <a:srgbClr val="006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4BD7-1FEB-4B4C-A7A7-9445EF5C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4543472"/>
          </a:xfrm>
        </p:spPr>
        <p:txBody>
          <a:bodyPr/>
          <a:lstStyle/>
          <a:p>
            <a:r>
              <a:rPr lang="en-US" dirty="0"/>
              <a:t>OSM Web Wizard sumo tool is used to generate a traffic scenario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OSM tool ,select the number of vehicles needed in simulation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D5256-F846-48AC-A1FD-1BD2C275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16" y="2363864"/>
            <a:ext cx="5685167" cy="25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2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D862-FB10-4A19-8C2C-F35E0435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OSM tool generates a scenario which we can play and check </a:t>
            </a:r>
          </a:p>
          <a:p>
            <a:r>
              <a:rPr lang="en-US" dirty="0"/>
              <a:t>Tool automatically generates config files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DDFE1-D822-4425-9B30-26ED3D573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75" y="4318318"/>
            <a:ext cx="6288538" cy="185864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C3A7752-3A51-4583-97D7-431A93AA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9688830" cy="30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2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FB82-834C-47AA-BD47-876DE487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/>
          <a:lstStyle/>
          <a:p>
            <a:r>
              <a:rPr lang="en-US" dirty="0"/>
              <a:t>Manually edit the config files to edit routes to further fine tune the required routes.</a:t>
            </a:r>
          </a:p>
          <a:p>
            <a:r>
              <a:rPr lang="en-US" dirty="0"/>
              <a:t>Python script is written to read the generated config files .</a:t>
            </a:r>
          </a:p>
          <a:p>
            <a:r>
              <a:rPr lang="en-US" dirty="0"/>
              <a:t>Sumo Traci python tool API is used to read all vehicle and route parameters.</a:t>
            </a:r>
          </a:p>
          <a:p>
            <a:r>
              <a:rPr lang="en-US" dirty="0"/>
              <a:t>Using python script, the simulation can be played and at each step data generated is written to CSV files.</a:t>
            </a:r>
          </a:p>
          <a:p>
            <a:r>
              <a:rPr lang="en-US" dirty="0"/>
              <a:t>The generated CSV files are used by FCW simulator application program to send data in  each row at a defined step to FCW algorithm 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75906-8A76-474A-A63E-92A1D2D1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84" y="5096538"/>
            <a:ext cx="8184850" cy="1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5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84E5-8B2E-49A4-AD56-B818D9E3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 Tool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5286-E88A-49BA-812E-A6222387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95057"/>
                </a:solidFill>
                <a:effectLst/>
                <a:latin typeface="-apple-system"/>
              </a:rPr>
              <a:t>TraCI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 is the short term for "</a:t>
            </a:r>
            <a:r>
              <a:rPr lang="en-US" b="1" i="0" dirty="0">
                <a:solidFill>
                  <a:srgbClr val="495057"/>
                </a:solidFill>
                <a:effectLst/>
                <a:latin typeface="-apple-system"/>
              </a:rPr>
              <a:t>Tra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ffic </a:t>
            </a:r>
            <a:r>
              <a:rPr lang="en-US" b="1" i="0" dirty="0">
                <a:solidFill>
                  <a:srgbClr val="495057"/>
                </a:solidFill>
                <a:effectLst/>
                <a:latin typeface="-apple-system"/>
              </a:rPr>
              <a:t>C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ontrol </a:t>
            </a:r>
            <a:r>
              <a:rPr lang="en-US" b="1" i="0" dirty="0">
                <a:solidFill>
                  <a:srgbClr val="495057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nterface". Giving access to a running road traffic simulation, it allows to retrieve values of simulated objects and to manipulate their behavior "on-line".</a:t>
            </a:r>
          </a:p>
          <a:p>
            <a:r>
              <a:rPr lang="en-SG" dirty="0">
                <a:hlinkClick r:id="rId2"/>
              </a:rPr>
              <a:t>https://sumo.dlr.de/docs/TraCI/Interfacing_TraCI_from_Python.html</a:t>
            </a:r>
            <a:endParaRPr lang="en-SG" dirty="0"/>
          </a:p>
          <a:p>
            <a:r>
              <a:rPr lang="en-SG" dirty="0">
                <a:hlinkClick r:id="rId3"/>
              </a:rPr>
              <a:t>https://sumo.dlr.de/docs/TraCI.html</a:t>
            </a:r>
            <a:endParaRPr lang="en-SG" dirty="0"/>
          </a:p>
          <a:p>
            <a:r>
              <a:rPr lang="en-US" dirty="0">
                <a:hlinkClick r:id="rId4"/>
              </a:rPr>
              <a:t>https://sumo.dlr.de/docs/Definition_of_Vehicles%2C_Vehicle_Types%2C_and_Routes.html</a:t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90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223C-11D4-47E5-89E5-5C999395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Vehicles and Routes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8823D-8743-4D35-86BB-1D0EDC7F8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24" y="1825625"/>
            <a:ext cx="9801352" cy="4351338"/>
          </a:xfrm>
        </p:spPr>
      </p:pic>
    </p:spTree>
    <p:extLst>
      <p:ext uri="{BB962C8B-B14F-4D97-AF65-F5344CB8AC3E}">
        <p14:creationId xmlns:p14="http://schemas.microsoft.com/office/powerpoint/2010/main" val="272991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FCW Data Generation using Sumo Tool</vt:lpstr>
      <vt:lpstr>PowerPoint Presentation</vt:lpstr>
      <vt:lpstr>PowerPoint Presentation</vt:lpstr>
      <vt:lpstr>Traci Tool</vt:lpstr>
      <vt:lpstr>Vehicles and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FCW with Real Driving Data</dc:title>
  <dc:creator>Korukondabhattar Srivalli Anuradha</dc:creator>
  <cp:lastModifiedBy>Korukondabhattar Srivalli Anuradha</cp:lastModifiedBy>
  <cp:revision>18</cp:revision>
  <dcterms:created xsi:type="dcterms:W3CDTF">2021-07-12T14:10:32Z</dcterms:created>
  <dcterms:modified xsi:type="dcterms:W3CDTF">2021-09-01T02:52:19Z</dcterms:modified>
</cp:coreProperties>
</file>