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6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Lst>
  <p:sldSz cy="6858000" cx="12192000"/>
  <p:notesSz cx="6858000" cy="9144000"/>
  <p:embeddedFontLst>
    <p:embeddedFont>
      <p:font typeface="Old Standard TT"/>
      <p:regular r:id="rId46"/>
      <p:bold r:id="rId47"/>
      <p:italic r:id="rId48"/>
    </p:embeddedFont>
    <p:embeddedFont>
      <p:font typeface="Questrial"/>
      <p:regular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font" Target="fonts/OldStandardTT-regular.fntdata"/><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OldStandardTT-italic.fntdata"/><Relationship Id="rId47" Type="http://schemas.openxmlformats.org/officeDocument/2006/relationships/font" Target="fonts/OldStandardTT-bold.fntdata"/><Relationship Id="rId49" Type="http://schemas.openxmlformats.org/officeDocument/2006/relationships/font" Target="fonts/Questrial-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0"/>
              </a:spcBef>
              <a:buClr>
                <a:schemeClr val="dk1"/>
              </a:buClr>
              <a:buFont typeface="Arial"/>
              <a:buNone/>
              <a:defRPr b="0" i="0" sz="1100" u="none" cap="none" strike="noStrike">
                <a:solidFill>
                  <a:schemeClr val="dk1"/>
                </a:solidFill>
                <a:latin typeface="Arial"/>
                <a:ea typeface="Arial"/>
                <a:cs typeface="Arial"/>
                <a:sym typeface="Arial"/>
              </a:defRPr>
            </a:lvl1pPr>
            <a:lvl2pPr indent="0" lvl="1" marL="457200" marR="0" rtl="0" algn="l">
              <a:spcBef>
                <a:spcPts val="0"/>
              </a:spcBef>
              <a:buClr>
                <a:schemeClr val="dk1"/>
              </a:buClr>
              <a:buFont typeface="Arial"/>
              <a:buNone/>
              <a:defRPr b="0" i="0" sz="1100" u="none" cap="none" strike="noStrike">
                <a:solidFill>
                  <a:schemeClr val="dk1"/>
                </a:solidFill>
                <a:latin typeface="Arial"/>
                <a:ea typeface="Arial"/>
                <a:cs typeface="Arial"/>
                <a:sym typeface="Arial"/>
              </a:defRPr>
            </a:lvl2pPr>
            <a:lvl3pPr indent="0" lvl="2" marL="914400" marR="0" rtl="0" algn="l">
              <a:spcBef>
                <a:spcPts val="0"/>
              </a:spcBef>
              <a:buClr>
                <a:schemeClr val="dk1"/>
              </a:buClr>
              <a:buFont typeface="Arial"/>
              <a:buNone/>
              <a:defRPr b="0" i="0" sz="1100" u="none" cap="none" strike="noStrike">
                <a:solidFill>
                  <a:schemeClr val="dk1"/>
                </a:solidFill>
                <a:latin typeface="Arial"/>
                <a:ea typeface="Arial"/>
                <a:cs typeface="Arial"/>
                <a:sym typeface="Arial"/>
              </a:defRPr>
            </a:lvl3pPr>
            <a:lvl4pPr indent="0" lvl="3" marL="1371600" marR="0" rtl="0" algn="l">
              <a:spcBef>
                <a:spcPts val="0"/>
              </a:spcBef>
              <a:buClr>
                <a:schemeClr val="dk1"/>
              </a:buClr>
              <a:buFont typeface="Arial"/>
              <a:buNone/>
              <a:defRPr b="0" i="0" sz="1100" u="none" cap="none" strike="noStrike">
                <a:solidFill>
                  <a:schemeClr val="dk1"/>
                </a:solidFill>
                <a:latin typeface="Arial"/>
                <a:ea typeface="Arial"/>
                <a:cs typeface="Arial"/>
                <a:sym typeface="Arial"/>
              </a:defRPr>
            </a:lvl4pPr>
            <a:lvl5pPr indent="0" lvl="4" marL="1828800" marR="0" rtl="0" algn="l">
              <a:spcBef>
                <a:spcPts val="0"/>
              </a:spcBef>
              <a:buClr>
                <a:schemeClr val="dk1"/>
              </a:buClr>
              <a:buFont typeface="Arial"/>
              <a:buNone/>
              <a:defRPr b="0" i="0" sz="1100" u="none" cap="none" strike="noStrike">
                <a:solidFill>
                  <a:schemeClr val="dk1"/>
                </a:solidFill>
                <a:latin typeface="Arial"/>
                <a:ea typeface="Arial"/>
                <a:cs typeface="Arial"/>
                <a:sym typeface="Arial"/>
              </a:defRPr>
            </a:lvl5pPr>
            <a:lvl6pPr indent="0" lvl="5" marL="2286000" marR="0" rtl="0" algn="l">
              <a:spcBef>
                <a:spcPts val="0"/>
              </a:spcBef>
              <a:buClr>
                <a:schemeClr val="dk1"/>
              </a:buClr>
              <a:buFont typeface="Arial"/>
              <a:buNone/>
              <a:defRPr b="0" i="0" sz="1100" u="none" cap="none" strike="noStrike">
                <a:solidFill>
                  <a:schemeClr val="dk1"/>
                </a:solidFill>
                <a:latin typeface="Arial"/>
                <a:ea typeface="Arial"/>
                <a:cs typeface="Arial"/>
                <a:sym typeface="Arial"/>
              </a:defRPr>
            </a:lvl6pPr>
            <a:lvl7pPr indent="0" lvl="6" marL="2743200" marR="0" rtl="0" algn="l">
              <a:spcBef>
                <a:spcPts val="0"/>
              </a:spcBef>
              <a:buClr>
                <a:schemeClr val="dk1"/>
              </a:buClr>
              <a:buFont typeface="Arial"/>
              <a:buNone/>
              <a:defRPr b="0" i="0" sz="1100" u="none" cap="none" strike="noStrike">
                <a:solidFill>
                  <a:schemeClr val="dk1"/>
                </a:solidFill>
                <a:latin typeface="Arial"/>
                <a:ea typeface="Arial"/>
                <a:cs typeface="Arial"/>
                <a:sym typeface="Arial"/>
              </a:defRPr>
            </a:lvl7pPr>
            <a:lvl8pPr indent="0" lvl="7" marL="3200400" marR="0" rtl="0" algn="l">
              <a:spcBef>
                <a:spcPts val="0"/>
              </a:spcBef>
              <a:buClr>
                <a:schemeClr val="dk1"/>
              </a:buClr>
              <a:buFont typeface="Arial"/>
              <a:buNone/>
              <a:defRPr b="0" i="0" sz="1100" u="none" cap="none" strike="noStrike">
                <a:solidFill>
                  <a:schemeClr val="dk1"/>
                </a:solidFill>
                <a:latin typeface="Arial"/>
                <a:ea typeface="Arial"/>
                <a:cs typeface="Arial"/>
                <a:sym typeface="Arial"/>
              </a:defRPr>
            </a:lvl8pPr>
            <a:lvl9pPr indent="0" lvl="8" marL="3657600" marR="0" rtl="0" algn="l">
              <a:spcBef>
                <a:spcPts val="0"/>
              </a:spcBef>
              <a:buClr>
                <a:schemeClr val="dk1"/>
              </a:buClr>
              <a:buFont typeface="Arial"/>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141" name="Shape 14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0" name="Shape 240"/>
        <p:cNvGrpSpPr/>
        <p:nvPr/>
      </p:nvGrpSpPr>
      <p:grpSpPr>
        <a:xfrm>
          <a:off x="0" y="0"/>
          <a:ext cx="0" cy="0"/>
          <a:chOff x="0" y="0"/>
          <a:chExt cx="0" cy="0"/>
        </a:xfrm>
      </p:grpSpPr>
      <p:sp>
        <p:nvSpPr>
          <p:cNvPr id="241" name="Shape 24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242" name="Shape 24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8" name="Shape 248"/>
        <p:cNvGrpSpPr/>
        <p:nvPr/>
      </p:nvGrpSpPr>
      <p:grpSpPr>
        <a:xfrm>
          <a:off x="0" y="0"/>
          <a:ext cx="0" cy="0"/>
          <a:chOff x="0" y="0"/>
          <a:chExt cx="0" cy="0"/>
        </a:xfrm>
      </p:grpSpPr>
      <p:sp>
        <p:nvSpPr>
          <p:cNvPr id="249" name="Shape 24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250" name="Shape 25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6" name="Shape 256"/>
        <p:cNvGrpSpPr/>
        <p:nvPr/>
      </p:nvGrpSpPr>
      <p:grpSpPr>
        <a:xfrm>
          <a:off x="0" y="0"/>
          <a:ext cx="0" cy="0"/>
          <a:chOff x="0" y="0"/>
          <a:chExt cx="0" cy="0"/>
        </a:xfrm>
      </p:grpSpPr>
      <p:sp>
        <p:nvSpPr>
          <p:cNvPr id="257" name="Shape 25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258" name="Shape 25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3" name="Shape 263"/>
        <p:cNvGrpSpPr/>
        <p:nvPr/>
      </p:nvGrpSpPr>
      <p:grpSpPr>
        <a:xfrm>
          <a:off x="0" y="0"/>
          <a:ext cx="0" cy="0"/>
          <a:chOff x="0" y="0"/>
          <a:chExt cx="0" cy="0"/>
        </a:xfrm>
      </p:grpSpPr>
      <p:sp>
        <p:nvSpPr>
          <p:cNvPr id="264" name="Shape 26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265" name="Shape 26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0" name="Shape 270"/>
        <p:cNvGrpSpPr/>
        <p:nvPr/>
      </p:nvGrpSpPr>
      <p:grpSpPr>
        <a:xfrm>
          <a:off x="0" y="0"/>
          <a:ext cx="0" cy="0"/>
          <a:chOff x="0" y="0"/>
          <a:chExt cx="0" cy="0"/>
        </a:xfrm>
      </p:grpSpPr>
      <p:sp>
        <p:nvSpPr>
          <p:cNvPr id="271" name="Shape 27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272" name="Shape 27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7" name="Shape 277"/>
        <p:cNvGrpSpPr/>
        <p:nvPr/>
      </p:nvGrpSpPr>
      <p:grpSpPr>
        <a:xfrm>
          <a:off x="0" y="0"/>
          <a:ext cx="0" cy="0"/>
          <a:chOff x="0" y="0"/>
          <a:chExt cx="0" cy="0"/>
        </a:xfrm>
      </p:grpSpPr>
      <p:sp>
        <p:nvSpPr>
          <p:cNvPr id="278" name="Shape 27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279" name="Shape 27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2" name="Shape 282"/>
        <p:cNvGrpSpPr/>
        <p:nvPr/>
      </p:nvGrpSpPr>
      <p:grpSpPr>
        <a:xfrm>
          <a:off x="0" y="0"/>
          <a:ext cx="0" cy="0"/>
          <a:chOff x="0" y="0"/>
          <a:chExt cx="0" cy="0"/>
        </a:xfrm>
      </p:grpSpPr>
      <p:sp>
        <p:nvSpPr>
          <p:cNvPr id="283" name="Shape 28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284" name="Shape 28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8" name="Shape 288"/>
        <p:cNvGrpSpPr/>
        <p:nvPr/>
      </p:nvGrpSpPr>
      <p:grpSpPr>
        <a:xfrm>
          <a:off x="0" y="0"/>
          <a:ext cx="0" cy="0"/>
          <a:chOff x="0" y="0"/>
          <a:chExt cx="0" cy="0"/>
        </a:xfrm>
      </p:grpSpPr>
      <p:sp>
        <p:nvSpPr>
          <p:cNvPr id="289" name="Shape 28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290" name="Shape 29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5" name="Shape 295"/>
        <p:cNvGrpSpPr/>
        <p:nvPr/>
      </p:nvGrpSpPr>
      <p:grpSpPr>
        <a:xfrm>
          <a:off x="0" y="0"/>
          <a:ext cx="0" cy="0"/>
          <a:chOff x="0" y="0"/>
          <a:chExt cx="0" cy="0"/>
        </a:xfrm>
      </p:grpSpPr>
      <p:sp>
        <p:nvSpPr>
          <p:cNvPr id="296" name="Shape 29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97" name="Shape 29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1" name="Shape 301"/>
        <p:cNvGrpSpPr/>
        <p:nvPr/>
      </p:nvGrpSpPr>
      <p:grpSpPr>
        <a:xfrm>
          <a:off x="0" y="0"/>
          <a:ext cx="0" cy="0"/>
          <a:chOff x="0" y="0"/>
          <a:chExt cx="0" cy="0"/>
        </a:xfrm>
      </p:grpSpPr>
      <p:sp>
        <p:nvSpPr>
          <p:cNvPr id="302" name="Shape 30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303" name="Shape 30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8" name="Shape 148"/>
        <p:cNvGrpSpPr/>
        <p:nvPr/>
      </p:nvGrpSpPr>
      <p:grpSpPr>
        <a:xfrm>
          <a:off x="0" y="0"/>
          <a:ext cx="0" cy="0"/>
          <a:chOff x="0" y="0"/>
          <a:chExt cx="0" cy="0"/>
        </a:xfrm>
      </p:grpSpPr>
      <p:sp>
        <p:nvSpPr>
          <p:cNvPr id="149" name="Shape 14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150" name="Shape 15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9" name="Shape 309"/>
        <p:cNvGrpSpPr/>
        <p:nvPr/>
      </p:nvGrpSpPr>
      <p:grpSpPr>
        <a:xfrm>
          <a:off x="0" y="0"/>
          <a:ext cx="0" cy="0"/>
          <a:chOff x="0" y="0"/>
          <a:chExt cx="0" cy="0"/>
        </a:xfrm>
      </p:grpSpPr>
      <p:sp>
        <p:nvSpPr>
          <p:cNvPr id="310" name="Shape 31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311" name="Shape 31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6" name="Shape 316"/>
        <p:cNvGrpSpPr/>
        <p:nvPr/>
      </p:nvGrpSpPr>
      <p:grpSpPr>
        <a:xfrm>
          <a:off x="0" y="0"/>
          <a:ext cx="0" cy="0"/>
          <a:chOff x="0" y="0"/>
          <a:chExt cx="0" cy="0"/>
        </a:xfrm>
      </p:grpSpPr>
      <p:sp>
        <p:nvSpPr>
          <p:cNvPr id="317" name="Shape 31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318" name="Shape 31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2" name="Shape 322"/>
        <p:cNvGrpSpPr/>
        <p:nvPr/>
      </p:nvGrpSpPr>
      <p:grpSpPr>
        <a:xfrm>
          <a:off x="0" y="0"/>
          <a:ext cx="0" cy="0"/>
          <a:chOff x="0" y="0"/>
          <a:chExt cx="0" cy="0"/>
        </a:xfrm>
      </p:grpSpPr>
      <p:sp>
        <p:nvSpPr>
          <p:cNvPr id="323" name="Shape 32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324" name="Shape 32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0" name="Shape 330"/>
        <p:cNvGrpSpPr/>
        <p:nvPr/>
      </p:nvGrpSpPr>
      <p:grpSpPr>
        <a:xfrm>
          <a:off x="0" y="0"/>
          <a:ext cx="0" cy="0"/>
          <a:chOff x="0" y="0"/>
          <a:chExt cx="0" cy="0"/>
        </a:xfrm>
      </p:grpSpPr>
      <p:sp>
        <p:nvSpPr>
          <p:cNvPr id="331" name="Shape 33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332" name="Shape 33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6" name="Shape 336"/>
        <p:cNvGrpSpPr/>
        <p:nvPr/>
      </p:nvGrpSpPr>
      <p:grpSpPr>
        <a:xfrm>
          <a:off x="0" y="0"/>
          <a:ext cx="0" cy="0"/>
          <a:chOff x="0" y="0"/>
          <a:chExt cx="0" cy="0"/>
        </a:xfrm>
      </p:grpSpPr>
      <p:sp>
        <p:nvSpPr>
          <p:cNvPr id="337" name="Shape 33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338" name="Shape 33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1" name="Shape 341"/>
        <p:cNvGrpSpPr/>
        <p:nvPr/>
      </p:nvGrpSpPr>
      <p:grpSpPr>
        <a:xfrm>
          <a:off x="0" y="0"/>
          <a:ext cx="0" cy="0"/>
          <a:chOff x="0" y="0"/>
          <a:chExt cx="0" cy="0"/>
        </a:xfrm>
      </p:grpSpPr>
      <p:sp>
        <p:nvSpPr>
          <p:cNvPr id="342" name="Shape 34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343" name="Shape 34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9" name="Shape 349"/>
        <p:cNvGrpSpPr/>
        <p:nvPr/>
      </p:nvGrpSpPr>
      <p:grpSpPr>
        <a:xfrm>
          <a:off x="0" y="0"/>
          <a:ext cx="0" cy="0"/>
          <a:chOff x="0" y="0"/>
          <a:chExt cx="0" cy="0"/>
        </a:xfrm>
      </p:grpSpPr>
      <p:sp>
        <p:nvSpPr>
          <p:cNvPr id="350" name="Shape 35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351" name="Shape 35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5" name="Shape 355"/>
        <p:cNvGrpSpPr/>
        <p:nvPr/>
      </p:nvGrpSpPr>
      <p:grpSpPr>
        <a:xfrm>
          <a:off x="0" y="0"/>
          <a:ext cx="0" cy="0"/>
          <a:chOff x="0" y="0"/>
          <a:chExt cx="0" cy="0"/>
        </a:xfrm>
      </p:grpSpPr>
      <p:sp>
        <p:nvSpPr>
          <p:cNvPr id="356" name="Shape 35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357" name="Shape 35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0" name="Shape 360"/>
        <p:cNvGrpSpPr/>
        <p:nvPr/>
      </p:nvGrpSpPr>
      <p:grpSpPr>
        <a:xfrm>
          <a:off x="0" y="0"/>
          <a:ext cx="0" cy="0"/>
          <a:chOff x="0" y="0"/>
          <a:chExt cx="0" cy="0"/>
        </a:xfrm>
      </p:grpSpPr>
      <p:sp>
        <p:nvSpPr>
          <p:cNvPr id="361" name="Shape 36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362" name="Shape 36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8" name="Shape 368"/>
        <p:cNvGrpSpPr/>
        <p:nvPr/>
      </p:nvGrpSpPr>
      <p:grpSpPr>
        <a:xfrm>
          <a:off x="0" y="0"/>
          <a:ext cx="0" cy="0"/>
          <a:chOff x="0" y="0"/>
          <a:chExt cx="0" cy="0"/>
        </a:xfrm>
      </p:grpSpPr>
      <p:sp>
        <p:nvSpPr>
          <p:cNvPr id="369" name="Shape 36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370" name="Shape 37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0" name="Shape 160"/>
        <p:cNvGrpSpPr/>
        <p:nvPr/>
      </p:nvGrpSpPr>
      <p:grpSpPr>
        <a:xfrm>
          <a:off x="0" y="0"/>
          <a:ext cx="0" cy="0"/>
          <a:chOff x="0" y="0"/>
          <a:chExt cx="0" cy="0"/>
        </a:xfrm>
      </p:grpSpPr>
      <p:sp>
        <p:nvSpPr>
          <p:cNvPr id="161" name="Shape 16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162" name="Shape 16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4" name="Shape 374"/>
        <p:cNvGrpSpPr/>
        <p:nvPr/>
      </p:nvGrpSpPr>
      <p:grpSpPr>
        <a:xfrm>
          <a:off x="0" y="0"/>
          <a:ext cx="0" cy="0"/>
          <a:chOff x="0" y="0"/>
          <a:chExt cx="0" cy="0"/>
        </a:xfrm>
      </p:grpSpPr>
      <p:sp>
        <p:nvSpPr>
          <p:cNvPr id="375" name="Shape 37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376" name="Shape 37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0" name="Shape 380"/>
        <p:cNvGrpSpPr/>
        <p:nvPr/>
      </p:nvGrpSpPr>
      <p:grpSpPr>
        <a:xfrm>
          <a:off x="0" y="0"/>
          <a:ext cx="0" cy="0"/>
          <a:chOff x="0" y="0"/>
          <a:chExt cx="0" cy="0"/>
        </a:xfrm>
      </p:grpSpPr>
      <p:sp>
        <p:nvSpPr>
          <p:cNvPr id="381" name="Shape 38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382" name="Shape 38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8" name="Shape 388"/>
        <p:cNvGrpSpPr/>
        <p:nvPr/>
      </p:nvGrpSpPr>
      <p:grpSpPr>
        <a:xfrm>
          <a:off x="0" y="0"/>
          <a:ext cx="0" cy="0"/>
          <a:chOff x="0" y="0"/>
          <a:chExt cx="0" cy="0"/>
        </a:xfrm>
      </p:grpSpPr>
      <p:sp>
        <p:nvSpPr>
          <p:cNvPr id="389" name="Shape 38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390" name="Shape 39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4" name="Shape 394"/>
        <p:cNvGrpSpPr/>
        <p:nvPr/>
      </p:nvGrpSpPr>
      <p:grpSpPr>
        <a:xfrm>
          <a:off x="0" y="0"/>
          <a:ext cx="0" cy="0"/>
          <a:chOff x="0" y="0"/>
          <a:chExt cx="0" cy="0"/>
        </a:xfrm>
      </p:grpSpPr>
      <p:sp>
        <p:nvSpPr>
          <p:cNvPr id="395" name="Shape 39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96" name="Shape 396"/>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0" name="Shape 400"/>
        <p:cNvGrpSpPr/>
        <p:nvPr/>
      </p:nvGrpSpPr>
      <p:grpSpPr>
        <a:xfrm>
          <a:off x="0" y="0"/>
          <a:ext cx="0" cy="0"/>
          <a:chOff x="0" y="0"/>
          <a:chExt cx="0" cy="0"/>
        </a:xfrm>
      </p:grpSpPr>
      <p:sp>
        <p:nvSpPr>
          <p:cNvPr id="401" name="Shape 40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402" name="Shape 40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8" name="Shape 408"/>
        <p:cNvGrpSpPr/>
        <p:nvPr/>
      </p:nvGrpSpPr>
      <p:grpSpPr>
        <a:xfrm>
          <a:off x="0" y="0"/>
          <a:ext cx="0" cy="0"/>
          <a:chOff x="0" y="0"/>
          <a:chExt cx="0" cy="0"/>
        </a:xfrm>
      </p:grpSpPr>
      <p:sp>
        <p:nvSpPr>
          <p:cNvPr id="409" name="Shape 40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410" name="Shape 41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5" name="Shape 415"/>
        <p:cNvGrpSpPr/>
        <p:nvPr/>
      </p:nvGrpSpPr>
      <p:grpSpPr>
        <a:xfrm>
          <a:off x="0" y="0"/>
          <a:ext cx="0" cy="0"/>
          <a:chOff x="0" y="0"/>
          <a:chExt cx="0" cy="0"/>
        </a:xfrm>
      </p:grpSpPr>
      <p:sp>
        <p:nvSpPr>
          <p:cNvPr id="416" name="Shape 41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417" name="Shape 41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2" name="Shape 422"/>
        <p:cNvGrpSpPr/>
        <p:nvPr/>
      </p:nvGrpSpPr>
      <p:grpSpPr>
        <a:xfrm>
          <a:off x="0" y="0"/>
          <a:ext cx="0" cy="0"/>
          <a:chOff x="0" y="0"/>
          <a:chExt cx="0" cy="0"/>
        </a:xfrm>
      </p:grpSpPr>
      <p:sp>
        <p:nvSpPr>
          <p:cNvPr id="423" name="Shape 42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24" name="Shape 42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9" name="Shape 429"/>
        <p:cNvGrpSpPr/>
        <p:nvPr/>
      </p:nvGrpSpPr>
      <p:grpSpPr>
        <a:xfrm>
          <a:off x="0" y="0"/>
          <a:ext cx="0" cy="0"/>
          <a:chOff x="0" y="0"/>
          <a:chExt cx="0" cy="0"/>
        </a:xfrm>
      </p:grpSpPr>
      <p:sp>
        <p:nvSpPr>
          <p:cNvPr id="430" name="Shape 43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31" name="Shape 431"/>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5" name="Shape 435"/>
        <p:cNvGrpSpPr/>
        <p:nvPr/>
      </p:nvGrpSpPr>
      <p:grpSpPr>
        <a:xfrm>
          <a:off x="0" y="0"/>
          <a:ext cx="0" cy="0"/>
          <a:chOff x="0" y="0"/>
          <a:chExt cx="0" cy="0"/>
        </a:xfrm>
      </p:grpSpPr>
      <p:sp>
        <p:nvSpPr>
          <p:cNvPr id="436" name="Shape 43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37" name="Shape 43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6" name="Shape 166"/>
        <p:cNvGrpSpPr/>
        <p:nvPr/>
      </p:nvGrpSpPr>
      <p:grpSpPr>
        <a:xfrm>
          <a:off x="0" y="0"/>
          <a:ext cx="0" cy="0"/>
          <a:chOff x="0" y="0"/>
          <a:chExt cx="0" cy="0"/>
        </a:xfrm>
      </p:grpSpPr>
      <p:sp>
        <p:nvSpPr>
          <p:cNvPr id="167" name="Shape 16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168" name="Shape 16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1" name="Shape 441"/>
        <p:cNvGrpSpPr/>
        <p:nvPr/>
      </p:nvGrpSpPr>
      <p:grpSpPr>
        <a:xfrm>
          <a:off x="0" y="0"/>
          <a:ext cx="0" cy="0"/>
          <a:chOff x="0" y="0"/>
          <a:chExt cx="0" cy="0"/>
        </a:xfrm>
      </p:grpSpPr>
      <p:sp>
        <p:nvSpPr>
          <p:cNvPr id="442" name="Shape 44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43" name="Shape 443"/>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7" name="Shape 447"/>
        <p:cNvGrpSpPr/>
        <p:nvPr/>
      </p:nvGrpSpPr>
      <p:grpSpPr>
        <a:xfrm>
          <a:off x="0" y="0"/>
          <a:ext cx="0" cy="0"/>
          <a:chOff x="0" y="0"/>
          <a:chExt cx="0" cy="0"/>
        </a:xfrm>
      </p:grpSpPr>
      <p:sp>
        <p:nvSpPr>
          <p:cNvPr id="448" name="Shape 44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49" name="Shape 449"/>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2" name="Shape 172"/>
        <p:cNvGrpSpPr/>
        <p:nvPr/>
      </p:nvGrpSpPr>
      <p:grpSpPr>
        <a:xfrm>
          <a:off x="0" y="0"/>
          <a:ext cx="0" cy="0"/>
          <a:chOff x="0" y="0"/>
          <a:chExt cx="0" cy="0"/>
        </a:xfrm>
      </p:grpSpPr>
      <p:sp>
        <p:nvSpPr>
          <p:cNvPr id="173" name="Shape 17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174" name="Shape 17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0" name="Shape 210"/>
        <p:cNvGrpSpPr/>
        <p:nvPr/>
      </p:nvGrpSpPr>
      <p:grpSpPr>
        <a:xfrm>
          <a:off x="0" y="0"/>
          <a:ext cx="0" cy="0"/>
          <a:chOff x="0" y="0"/>
          <a:chExt cx="0" cy="0"/>
        </a:xfrm>
      </p:grpSpPr>
      <p:sp>
        <p:nvSpPr>
          <p:cNvPr id="211" name="Shape 21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212" name="Shape 21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9" name="Shape 219"/>
        <p:cNvGrpSpPr/>
        <p:nvPr/>
      </p:nvGrpSpPr>
      <p:grpSpPr>
        <a:xfrm>
          <a:off x="0" y="0"/>
          <a:ext cx="0" cy="0"/>
          <a:chOff x="0" y="0"/>
          <a:chExt cx="0" cy="0"/>
        </a:xfrm>
      </p:grpSpPr>
      <p:sp>
        <p:nvSpPr>
          <p:cNvPr id="220" name="Shape 22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221" name="Shape 22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5" name="Shape 225"/>
        <p:cNvGrpSpPr/>
        <p:nvPr/>
      </p:nvGrpSpPr>
      <p:grpSpPr>
        <a:xfrm>
          <a:off x="0" y="0"/>
          <a:ext cx="0" cy="0"/>
          <a:chOff x="0" y="0"/>
          <a:chExt cx="0" cy="0"/>
        </a:xfrm>
      </p:grpSpPr>
      <p:sp>
        <p:nvSpPr>
          <p:cNvPr id="226" name="Shape 22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27" name="Shape 22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1" name="Shape 231"/>
        <p:cNvGrpSpPr/>
        <p:nvPr/>
      </p:nvGrpSpPr>
      <p:grpSpPr>
        <a:xfrm>
          <a:off x="0" y="0"/>
          <a:ext cx="0" cy="0"/>
          <a:chOff x="0" y="0"/>
          <a:chExt cx="0" cy="0"/>
        </a:xfrm>
      </p:grpSpPr>
      <p:sp>
        <p:nvSpPr>
          <p:cNvPr id="232" name="Shape 23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233" name="Shape 23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22" name="Shape 22"/>
        <p:cNvGrpSpPr/>
        <p:nvPr/>
      </p:nvGrpSpPr>
      <p:grpSpPr>
        <a:xfrm>
          <a:off x="0" y="0"/>
          <a:ext cx="0" cy="0"/>
          <a:chOff x="0" y="0"/>
          <a:chExt cx="0" cy="0"/>
        </a:xfrm>
      </p:grpSpPr>
      <p:grpSp>
        <p:nvGrpSpPr>
          <p:cNvPr id="23" name="Shape 23"/>
          <p:cNvGrpSpPr/>
          <p:nvPr/>
        </p:nvGrpSpPr>
        <p:grpSpPr>
          <a:xfrm>
            <a:off x="0" y="-8466"/>
            <a:ext cx="12192000" cy="6866467"/>
            <a:chOff x="0" y="-8466"/>
            <a:chExt cx="12192000" cy="6866467"/>
          </a:xfrm>
        </p:grpSpPr>
        <p:cxnSp>
          <p:nvCxnSpPr>
            <p:cNvPr id="24" name="Shape 24"/>
            <p:cNvCxnSpPr/>
            <p:nvPr/>
          </p:nvCxnSpPr>
          <p:spPr>
            <a:xfrm>
              <a:off x="9371011" y="0"/>
              <a:ext cx="1219199" cy="6858000"/>
            </a:xfrm>
            <a:prstGeom prst="straightConnector1">
              <a:avLst/>
            </a:prstGeom>
            <a:noFill/>
            <a:ln cap="flat" cmpd="sng" w="9525">
              <a:solidFill>
                <a:srgbClr val="BFBFBF"/>
              </a:solidFill>
              <a:prstDash val="solid"/>
              <a:round/>
              <a:headEnd len="med" w="med" type="none"/>
              <a:tailEnd len="med" w="med" type="none"/>
            </a:ln>
          </p:spPr>
        </p:cxnSp>
        <p:cxnSp>
          <p:nvCxnSpPr>
            <p:cNvPr id="25" name="Shape 25"/>
            <p:cNvCxnSpPr/>
            <p:nvPr/>
          </p:nvCxnSpPr>
          <p:spPr>
            <a:xfrm flipH="1">
              <a:off x="7425266" y="3681412"/>
              <a:ext cx="4763558" cy="3176586"/>
            </a:xfrm>
            <a:prstGeom prst="straightConnector1">
              <a:avLst/>
            </a:prstGeom>
            <a:noFill/>
            <a:ln cap="flat" cmpd="sng" w="9525">
              <a:solidFill>
                <a:srgbClr val="D8D8D8"/>
              </a:solidFill>
              <a:prstDash val="solid"/>
              <a:round/>
              <a:headEnd len="med" w="med" type="none"/>
              <a:tailEnd len="med" w="med" type="none"/>
            </a:ln>
          </p:spPr>
        </p:cxnSp>
        <p:sp>
          <p:nvSpPr>
            <p:cNvPr id="26" name="Shape 26"/>
            <p:cNvSpPr/>
            <p:nvPr/>
          </p:nvSpPr>
          <p:spPr>
            <a:xfrm>
              <a:off x="9181475" y="-8466"/>
              <a:ext cx="3007348" cy="6866467"/>
            </a:xfrm>
            <a:custGeom>
              <a:pathLst>
                <a:path extrusionOk="0" h="120000" w="120000">
                  <a:moveTo>
                    <a:pt x="81621" y="0"/>
                  </a:moveTo>
                  <a:lnTo>
                    <a:pt x="120000" y="0"/>
                  </a:lnTo>
                  <a:lnTo>
                    <a:pt x="120000" y="119999"/>
                  </a:lnTo>
                  <a:lnTo>
                    <a:pt x="0" y="119999"/>
                  </a:lnTo>
                  <a:lnTo>
                    <a:pt x="81621" y="0"/>
                  </a:lnTo>
                  <a:close/>
                </a:path>
              </a:pathLst>
            </a:custGeom>
            <a:solidFill>
              <a:schemeClr val="accent1">
                <a:alpha val="29803"/>
              </a:schemeClr>
            </a:solidFill>
            <a:ln>
              <a:noFill/>
            </a:ln>
          </p:spPr>
        </p:sp>
        <p:sp>
          <p:nvSpPr>
            <p:cNvPr id="27" name="Shape 27"/>
            <p:cNvSpPr/>
            <p:nvPr/>
          </p:nvSpPr>
          <p:spPr>
            <a:xfrm>
              <a:off x="9603442" y="-8466"/>
              <a:ext cx="2588558" cy="6866467"/>
            </a:xfrm>
            <a:custGeom>
              <a:pathLst>
                <a:path extrusionOk="0" h="120000" w="120000">
                  <a:moveTo>
                    <a:pt x="0" y="0"/>
                  </a:moveTo>
                  <a:lnTo>
                    <a:pt x="120000" y="0"/>
                  </a:lnTo>
                  <a:lnTo>
                    <a:pt x="120000" y="119999"/>
                  </a:lnTo>
                  <a:lnTo>
                    <a:pt x="56067" y="119999"/>
                  </a:lnTo>
                  <a:lnTo>
                    <a:pt x="0" y="0"/>
                  </a:lnTo>
                  <a:close/>
                </a:path>
              </a:pathLst>
            </a:custGeom>
            <a:solidFill>
              <a:schemeClr val="accent1">
                <a:alpha val="20000"/>
              </a:schemeClr>
            </a:solidFill>
            <a:ln>
              <a:noFill/>
            </a:ln>
          </p:spPr>
        </p:sp>
        <p:sp>
          <p:nvSpPr>
            <p:cNvPr id="28" name="Shape 28"/>
            <p:cNvSpPr/>
            <p:nvPr/>
          </p:nvSpPr>
          <p:spPr>
            <a:xfrm>
              <a:off x="8932332" y="3048000"/>
              <a:ext cx="3259667" cy="3809999"/>
            </a:xfrm>
            <a:prstGeom prst="triangle">
              <a:avLst>
                <a:gd fmla="val 100000" name="adj"/>
              </a:avLst>
            </a:prstGeom>
            <a:solidFill>
              <a:schemeClr val="accent2">
                <a:alpha val="71764"/>
              </a:schemeClr>
            </a:solidFill>
            <a:ln>
              <a:noFill/>
            </a:ln>
          </p:spPr>
          <p:txBody>
            <a:bodyPr anchorCtr="0" anchor="ctr" bIns="91425" lIns="91425" rIns="91425" tIns="91425">
              <a:noAutofit/>
            </a:bodyPr>
            <a:lstStyle/>
            <a:p>
              <a:pPr lvl="0">
                <a:spcBef>
                  <a:spcPts val="0"/>
                </a:spcBef>
                <a:buNone/>
              </a:pPr>
              <a:r>
                <a:t/>
              </a:r>
              <a:endParaRPr/>
            </a:p>
          </p:txBody>
        </p:sp>
        <p:sp>
          <p:nvSpPr>
            <p:cNvPr id="29" name="Shape 29"/>
            <p:cNvSpPr/>
            <p:nvPr/>
          </p:nvSpPr>
          <p:spPr>
            <a:xfrm>
              <a:off x="9334500" y="-8466"/>
              <a:ext cx="2854326" cy="6866467"/>
            </a:xfrm>
            <a:custGeom>
              <a:pathLst>
                <a:path extrusionOk="0" h="120000" w="120000">
                  <a:moveTo>
                    <a:pt x="0" y="0"/>
                  </a:moveTo>
                  <a:lnTo>
                    <a:pt x="120000" y="0"/>
                  </a:lnTo>
                  <a:lnTo>
                    <a:pt x="120000" y="119999"/>
                  </a:lnTo>
                  <a:lnTo>
                    <a:pt x="103873" y="119999"/>
                  </a:lnTo>
                  <a:lnTo>
                    <a:pt x="0" y="0"/>
                  </a:lnTo>
                  <a:close/>
                </a:path>
              </a:pathLst>
            </a:custGeom>
            <a:solidFill>
              <a:srgbClr val="3F7818">
                <a:alpha val="69803"/>
              </a:srgbClr>
            </a:solidFill>
            <a:ln>
              <a:noFill/>
            </a:ln>
          </p:spPr>
        </p:sp>
        <p:sp>
          <p:nvSpPr>
            <p:cNvPr id="30" name="Shape 30"/>
            <p:cNvSpPr/>
            <p:nvPr/>
          </p:nvSpPr>
          <p:spPr>
            <a:xfrm>
              <a:off x="10898729" y="-8466"/>
              <a:ext cx="1290093" cy="6866467"/>
            </a:xfrm>
            <a:custGeom>
              <a:pathLst>
                <a:path extrusionOk="0" h="120000" w="120000">
                  <a:moveTo>
                    <a:pt x="94852" y="0"/>
                  </a:moveTo>
                  <a:lnTo>
                    <a:pt x="120000" y="0"/>
                  </a:lnTo>
                  <a:lnTo>
                    <a:pt x="120000" y="120000"/>
                  </a:lnTo>
                  <a:lnTo>
                    <a:pt x="0" y="120000"/>
                  </a:lnTo>
                  <a:lnTo>
                    <a:pt x="94852" y="0"/>
                  </a:lnTo>
                  <a:close/>
                </a:path>
              </a:pathLst>
            </a:custGeom>
            <a:solidFill>
              <a:srgbClr val="BFE471">
                <a:alpha val="69803"/>
              </a:srgbClr>
            </a:solidFill>
            <a:ln>
              <a:noFill/>
            </a:ln>
          </p:spPr>
        </p:sp>
        <p:sp>
          <p:nvSpPr>
            <p:cNvPr id="31" name="Shape 31"/>
            <p:cNvSpPr/>
            <p:nvPr/>
          </p:nvSpPr>
          <p:spPr>
            <a:xfrm>
              <a:off x="10938999" y="-8466"/>
              <a:ext cx="1249825" cy="6866467"/>
            </a:xfrm>
            <a:custGeom>
              <a:pathLst>
                <a:path extrusionOk="0" h="120000" w="120000">
                  <a:moveTo>
                    <a:pt x="0" y="0"/>
                  </a:moveTo>
                  <a:lnTo>
                    <a:pt x="120000" y="0"/>
                  </a:lnTo>
                  <a:lnTo>
                    <a:pt x="120000" y="120000"/>
                  </a:lnTo>
                  <a:lnTo>
                    <a:pt x="106515" y="120000"/>
                  </a:lnTo>
                  <a:lnTo>
                    <a:pt x="0" y="0"/>
                  </a:lnTo>
                  <a:close/>
                </a:path>
              </a:pathLst>
            </a:custGeom>
            <a:solidFill>
              <a:schemeClr val="accent1">
                <a:alpha val="64705"/>
              </a:schemeClr>
            </a:solidFill>
            <a:ln>
              <a:noFill/>
            </a:ln>
          </p:spPr>
        </p:sp>
        <p:sp>
          <p:nvSpPr>
            <p:cNvPr id="32" name="Shape 32"/>
            <p:cNvSpPr/>
            <p:nvPr/>
          </p:nvSpPr>
          <p:spPr>
            <a:xfrm>
              <a:off x="10371665" y="3589867"/>
              <a:ext cx="1817159" cy="3268132"/>
            </a:xfrm>
            <a:prstGeom prst="triangle">
              <a:avLst>
                <a:gd fmla="val 100000" name="adj"/>
              </a:avLst>
            </a:prstGeom>
            <a:solidFill>
              <a:schemeClr val="accent1">
                <a:alpha val="80000"/>
              </a:schemeClr>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rIns="91425" tIns="91425">
              <a:noAutofit/>
            </a:bodyPr>
            <a:lstStyle/>
            <a:p>
              <a:pPr lvl="0">
                <a:spcBef>
                  <a:spcPts val="0"/>
                </a:spcBef>
                <a:buNone/>
              </a:pPr>
              <a:r>
                <a:t/>
              </a:r>
              <a:endParaRPr/>
            </a:p>
          </p:txBody>
        </p:sp>
      </p:grpSp>
      <p:sp>
        <p:nvSpPr>
          <p:cNvPr id="34" name="Shape 34"/>
          <p:cNvSpPr txBox="1"/>
          <p:nvPr>
            <p:ph type="ctrTitle"/>
          </p:nvPr>
        </p:nvSpPr>
        <p:spPr>
          <a:xfrm>
            <a:off x="1507066" y="2404533"/>
            <a:ext cx="7766936" cy="1646301"/>
          </a:xfrm>
          <a:prstGeom prst="rect">
            <a:avLst/>
          </a:prstGeom>
          <a:noFill/>
          <a:ln>
            <a:noFill/>
          </a:ln>
        </p:spPr>
        <p:txBody>
          <a:bodyPr anchorCtr="0" anchor="b" bIns="91425" lIns="91425" rIns="91425" tIns="91425"/>
          <a:lstStyle>
            <a:lvl1pPr indent="0" lvl="0" marL="0" marR="0" rtl="0" algn="r">
              <a:spcBef>
                <a:spcPts val="0"/>
              </a:spcBef>
              <a:buClr>
                <a:schemeClr val="accent1"/>
              </a:buClr>
              <a:buFont typeface="Trebuchet MS"/>
              <a:buNone/>
              <a:defRPr b="0" i="0" sz="5400" u="none" cap="none" strike="noStrike">
                <a:solidFill>
                  <a:schemeClr val="accent1"/>
                </a:solidFill>
                <a:latin typeface="Trebuchet MS"/>
                <a:ea typeface="Trebuchet MS"/>
                <a:cs typeface="Trebuchet MS"/>
                <a:sym typeface="Trebuchet MS"/>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35" name="Shape 35"/>
          <p:cNvSpPr txBox="1"/>
          <p:nvPr>
            <p:ph idx="1" type="subTitle"/>
          </p:nvPr>
        </p:nvSpPr>
        <p:spPr>
          <a:xfrm>
            <a:off x="1507066" y="4050832"/>
            <a:ext cx="7766936" cy="1096899"/>
          </a:xfrm>
          <a:prstGeom prst="rect">
            <a:avLst/>
          </a:prstGeom>
          <a:noFill/>
          <a:ln>
            <a:noFill/>
          </a:ln>
        </p:spPr>
        <p:txBody>
          <a:bodyPr anchorCtr="0" anchor="t" bIns="91425" lIns="91425" rIns="91425" tIns="91425"/>
          <a:lstStyle>
            <a:lvl1pPr indent="0" lvl="0" marL="0" marR="0" rtl="0" algn="r">
              <a:spcBef>
                <a:spcPts val="1000"/>
              </a:spcBef>
              <a:spcAft>
                <a:spcPts val="0"/>
              </a:spcAft>
              <a:buClr>
                <a:schemeClr val="accent1"/>
              </a:buClr>
              <a:buFont typeface="Noto Sans Symbols"/>
              <a:buNone/>
              <a:defRPr b="0" i="0" sz="1800" u="none" cap="none" strike="noStrike">
                <a:solidFill>
                  <a:srgbClr val="7F7F7F"/>
                </a:solidFill>
                <a:latin typeface="Trebuchet MS"/>
                <a:ea typeface="Trebuchet MS"/>
                <a:cs typeface="Trebuchet MS"/>
                <a:sym typeface="Trebuchet MS"/>
              </a:defRPr>
            </a:lvl1pPr>
            <a:lvl2pPr indent="0" lvl="1" marL="457200" marR="0" rtl="0" algn="ctr">
              <a:spcBef>
                <a:spcPts val="1000"/>
              </a:spcBef>
              <a:spcAft>
                <a:spcPts val="0"/>
              </a:spcAft>
              <a:buClr>
                <a:schemeClr val="accent1"/>
              </a:buClr>
              <a:buFont typeface="Noto Sans Symbols"/>
              <a:buNone/>
              <a:defRPr b="0" i="0" sz="1600" u="none" cap="none" strike="noStrike">
                <a:solidFill>
                  <a:srgbClr val="888888"/>
                </a:solidFill>
                <a:latin typeface="Trebuchet MS"/>
                <a:ea typeface="Trebuchet MS"/>
                <a:cs typeface="Trebuchet MS"/>
                <a:sym typeface="Trebuchet MS"/>
              </a:defRPr>
            </a:lvl2pPr>
            <a:lvl3pPr indent="0" lvl="2" marL="914400" marR="0" rtl="0" algn="ctr">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3pPr>
            <a:lvl4pPr indent="0" lvl="3" marL="1371600" marR="0" rtl="0" algn="ctr">
              <a:spcBef>
                <a:spcPts val="1000"/>
              </a:spcBef>
              <a:spcAft>
                <a:spcPts val="0"/>
              </a:spcAft>
              <a:buClr>
                <a:schemeClr val="accent1"/>
              </a:buClr>
              <a:buFont typeface="Noto Sans Symbols"/>
              <a:buNone/>
              <a:defRPr b="0" i="0" sz="1200" u="none" cap="none" strike="noStrike">
                <a:solidFill>
                  <a:srgbClr val="888888"/>
                </a:solidFill>
                <a:latin typeface="Trebuchet MS"/>
                <a:ea typeface="Trebuchet MS"/>
                <a:cs typeface="Trebuchet MS"/>
                <a:sym typeface="Trebuchet MS"/>
              </a:defRPr>
            </a:lvl4pPr>
            <a:lvl5pPr indent="0" lvl="4" marL="1828800" marR="0" rtl="0" algn="ctr">
              <a:spcBef>
                <a:spcPts val="1000"/>
              </a:spcBef>
              <a:spcAft>
                <a:spcPts val="0"/>
              </a:spcAft>
              <a:buClr>
                <a:schemeClr val="accent1"/>
              </a:buClr>
              <a:buFont typeface="Noto Sans Symbols"/>
              <a:buNone/>
              <a:defRPr b="0" i="0" sz="1200" u="none" cap="none" strike="noStrike">
                <a:solidFill>
                  <a:srgbClr val="888888"/>
                </a:solidFill>
                <a:latin typeface="Trebuchet MS"/>
                <a:ea typeface="Trebuchet MS"/>
                <a:cs typeface="Trebuchet MS"/>
                <a:sym typeface="Trebuchet MS"/>
              </a:defRPr>
            </a:lvl5pPr>
            <a:lvl6pPr indent="0" lvl="5" marL="2286000" marR="0" rtl="0" algn="ctr">
              <a:spcBef>
                <a:spcPts val="1000"/>
              </a:spcBef>
              <a:spcAft>
                <a:spcPts val="0"/>
              </a:spcAft>
              <a:buClr>
                <a:schemeClr val="accent1"/>
              </a:buClr>
              <a:buFont typeface="Noto Sans Symbols"/>
              <a:buNone/>
              <a:defRPr b="0" i="0" sz="1200" u="none" cap="none" strike="noStrike">
                <a:solidFill>
                  <a:srgbClr val="888888"/>
                </a:solidFill>
                <a:latin typeface="Trebuchet MS"/>
                <a:ea typeface="Trebuchet MS"/>
                <a:cs typeface="Trebuchet MS"/>
                <a:sym typeface="Trebuchet MS"/>
              </a:defRPr>
            </a:lvl6pPr>
            <a:lvl7pPr indent="0" lvl="6" marL="2743200" marR="0" rtl="0" algn="ctr">
              <a:spcBef>
                <a:spcPts val="1000"/>
              </a:spcBef>
              <a:spcAft>
                <a:spcPts val="0"/>
              </a:spcAft>
              <a:buClr>
                <a:schemeClr val="accent1"/>
              </a:buClr>
              <a:buFont typeface="Noto Sans Symbols"/>
              <a:buNone/>
              <a:defRPr b="0" i="0" sz="1200" u="none" cap="none" strike="noStrike">
                <a:solidFill>
                  <a:srgbClr val="888888"/>
                </a:solidFill>
                <a:latin typeface="Trebuchet MS"/>
                <a:ea typeface="Trebuchet MS"/>
                <a:cs typeface="Trebuchet MS"/>
                <a:sym typeface="Trebuchet MS"/>
              </a:defRPr>
            </a:lvl7pPr>
            <a:lvl8pPr indent="0" lvl="7" marL="3200400" marR="0" rtl="0" algn="ctr">
              <a:spcBef>
                <a:spcPts val="1000"/>
              </a:spcBef>
              <a:spcAft>
                <a:spcPts val="0"/>
              </a:spcAft>
              <a:buClr>
                <a:schemeClr val="accent1"/>
              </a:buClr>
              <a:buFont typeface="Noto Sans Symbols"/>
              <a:buNone/>
              <a:defRPr b="0" i="0" sz="1200" u="none" cap="none" strike="noStrike">
                <a:solidFill>
                  <a:srgbClr val="888888"/>
                </a:solidFill>
                <a:latin typeface="Trebuchet MS"/>
                <a:ea typeface="Trebuchet MS"/>
                <a:cs typeface="Trebuchet MS"/>
                <a:sym typeface="Trebuchet MS"/>
              </a:defRPr>
            </a:lvl8pPr>
            <a:lvl9pPr indent="0" lvl="8" marL="3657600" marR="0" rtl="0" algn="ctr">
              <a:spcBef>
                <a:spcPts val="1000"/>
              </a:spcBef>
              <a:spcAft>
                <a:spcPts val="0"/>
              </a:spcAft>
              <a:buClr>
                <a:schemeClr val="accent1"/>
              </a:buClr>
              <a:buFont typeface="Noto Sans Symbols"/>
              <a:buNone/>
              <a:defRPr b="0" i="0" sz="1200" u="none" cap="none" strike="noStrike">
                <a:solidFill>
                  <a:srgbClr val="888888"/>
                </a:solidFill>
                <a:latin typeface="Trebuchet MS"/>
                <a:ea typeface="Trebuchet MS"/>
                <a:cs typeface="Trebuchet MS"/>
                <a:sym typeface="Trebuchet MS"/>
              </a:defRPr>
            </a:lvl9pPr>
          </a:lstStyle>
          <a:p/>
        </p:txBody>
      </p:sp>
      <p:sp>
        <p:nvSpPr>
          <p:cNvPr id="36" name="Shape 36"/>
          <p:cNvSpPr txBox="1"/>
          <p:nvPr>
            <p:ph idx="10" type="dt"/>
          </p:nvPr>
        </p:nvSpPr>
        <p:spPr>
          <a:xfrm>
            <a:off x="7205132" y="6041362"/>
            <a:ext cx="911938" cy="365125"/>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Clr>
                <a:srgbClr val="888888"/>
              </a:buClr>
              <a:buFont typeface="Arial"/>
              <a:buNone/>
              <a:defRPr b="0" i="0" sz="900" u="none" cap="none" strike="noStrike">
                <a:solidFill>
                  <a:srgbClr val="888888"/>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37" name="Shape 37"/>
          <p:cNvSpPr txBox="1"/>
          <p:nvPr>
            <p:ph idx="11" type="ftr"/>
          </p:nvPr>
        </p:nvSpPr>
        <p:spPr>
          <a:xfrm>
            <a:off x="677333" y="6041362"/>
            <a:ext cx="6297612"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Arial"/>
              <a:buNone/>
              <a:defRPr b="0" i="0" sz="900" u="none" cap="none" strike="noStrike">
                <a:solidFill>
                  <a:srgbClr val="888888"/>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38" name="Shape 38"/>
          <p:cNvSpPr txBox="1"/>
          <p:nvPr>
            <p:ph idx="12" type="sldNum"/>
          </p:nvPr>
        </p:nvSpPr>
        <p:spPr>
          <a:xfrm>
            <a:off x="8590663" y="6041362"/>
            <a:ext cx="68333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lt1"/>
              </a:buClr>
              <a:buSzPct val="25000"/>
              <a:buFont typeface="Questrial"/>
              <a:buNone/>
            </a:pPr>
            <a:fld id="{00000000-1234-1234-1234-123412341234}" type="slidenum">
              <a:rPr b="0" i="0" lang="en-US" sz="1000" u="none" cap="none" strike="noStrike">
                <a:solidFill>
                  <a:schemeClr val="lt1"/>
                </a:solidFill>
                <a:latin typeface="Questrial"/>
                <a:ea typeface="Questrial"/>
                <a:cs typeface="Questrial"/>
                <a:sym typeface="Questria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nd Caption">
    <p:spTree>
      <p:nvGrpSpPr>
        <p:cNvPr id="90" name="Shape 90"/>
        <p:cNvGrpSpPr/>
        <p:nvPr/>
      </p:nvGrpSpPr>
      <p:grpSpPr>
        <a:xfrm>
          <a:off x="0" y="0"/>
          <a:ext cx="0" cy="0"/>
          <a:chOff x="0" y="0"/>
          <a:chExt cx="0" cy="0"/>
        </a:xfrm>
      </p:grpSpPr>
      <p:sp>
        <p:nvSpPr>
          <p:cNvPr id="91" name="Shape 91"/>
          <p:cNvSpPr txBox="1"/>
          <p:nvPr>
            <p:ph type="title"/>
          </p:nvPr>
        </p:nvSpPr>
        <p:spPr>
          <a:xfrm>
            <a:off x="677335" y="609600"/>
            <a:ext cx="8596668" cy="3403599"/>
          </a:xfrm>
          <a:prstGeom prst="rect">
            <a:avLst/>
          </a:prstGeom>
          <a:noFill/>
          <a:ln>
            <a:noFill/>
          </a:ln>
        </p:spPr>
        <p:txBody>
          <a:bodyPr anchorCtr="0" anchor="ctr" bIns="91425" lIns="91425" rIns="91425" tIns="91425"/>
          <a:lstStyle>
            <a:lvl1pPr indent="0" lvl="0" marL="0" marR="0" rtl="0" algn="l">
              <a:spcBef>
                <a:spcPts val="0"/>
              </a:spcBef>
              <a:buClr>
                <a:schemeClr val="accent1"/>
              </a:buClr>
              <a:buFont typeface="Trebuchet MS"/>
              <a:buNone/>
              <a:defRPr b="0" i="0" sz="4400" u="none" cap="none" strike="noStrike">
                <a:solidFill>
                  <a:schemeClr val="accent1"/>
                </a:solidFill>
                <a:latin typeface="Trebuchet MS"/>
                <a:ea typeface="Trebuchet MS"/>
                <a:cs typeface="Trebuchet MS"/>
                <a:sym typeface="Trebuchet MS"/>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92" name="Shape 92"/>
          <p:cNvSpPr txBox="1"/>
          <p:nvPr>
            <p:ph idx="1" type="body"/>
          </p:nvPr>
        </p:nvSpPr>
        <p:spPr>
          <a:xfrm>
            <a:off x="677335" y="4470400"/>
            <a:ext cx="8596668" cy="1570961"/>
          </a:xfrm>
          <a:prstGeom prst="rect">
            <a:avLst/>
          </a:prstGeom>
          <a:noFill/>
          <a:ln>
            <a:noFill/>
          </a:ln>
        </p:spPr>
        <p:txBody>
          <a:bodyPr anchorCtr="0" anchor="ctr" bIns="91425" lIns="91425" rIns="91425" tIns="91425"/>
          <a:lstStyle>
            <a:lvl1pPr indent="0" lvl="0" marL="0" marR="0" rtl="0" algn="l">
              <a:spcBef>
                <a:spcPts val="1000"/>
              </a:spcBef>
              <a:spcAft>
                <a:spcPts val="0"/>
              </a:spcAft>
              <a:buClr>
                <a:schemeClr val="accent1"/>
              </a:buClr>
              <a:buFont typeface="Noto Sans Symbols"/>
              <a:buNone/>
              <a:defRPr b="0" i="0" sz="1800" u="none" cap="none" strike="noStrike">
                <a:solidFill>
                  <a:srgbClr val="3F3F3F"/>
                </a:solidFill>
                <a:latin typeface="Trebuchet MS"/>
                <a:ea typeface="Trebuchet MS"/>
                <a:cs typeface="Trebuchet MS"/>
                <a:sym typeface="Trebuchet MS"/>
              </a:defRPr>
            </a:lvl1pPr>
            <a:lvl2pPr indent="0" lvl="1" marL="457200" marR="0" rtl="0" algn="l">
              <a:spcBef>
                <a:spcPts val="1000"/>
              </a:spcBef>
              <a:spcAft>
                <a:spcPts val="0"/>
              </a:spcAft>
              <a:buClr>
                <a:schemeClr val="accent1"/>
              </a:buClr>
              <a:buFont typeface="Noto Sans Symbols"/>
              <a:buNone/>
              <a:defRPr b="0" i="0" sz="1800" u="none" cap="none" strike="noStrike">
                <a:solidFill>
                  <a:srgbClr val="888888"/>
                </a:solidFill>
                <a:latin typeface="Trebuchet MS"/>
                <a:ea typeface="Trebuchet MS"/>
                <a:cs typeface="Trebuchet MS"/>
                <a:sym typeface="Trebuchet MS"/>
              </a:defRPr>
            </a:lvl2pPr>
            <a:lvl3pPr indent="0" lvl="2" marL="914400" marR="0" rtl="0" algn="l">
              <a:spcBef>
                <a:spcPts val="1000"/>
              </a:spcBef>
              <a:spcAft>
                <a:spcPts val="0"/>
              </a:spcAft>
              <a:buClr>
                <a:schemeClr val="accent1"/>
              </a:buClr>
              <a:buFont typeface="Noto Sans Symbols"/>
              <a:buNone/>
              <a:defRPr b="0" i="0" sz="1600" u="none" cap="none" strike="noStrike">
                <a:solidFill>
                  <a:srgbClr val="888888"/>
                </a:solidFill>
                <a:latin typeface="Trebuchet MS"/>
                <a:ea typeface="Trebuchet MS"/>
                <a:cs typeface="Trebuchet MS"/>
                <a:sym typeface="Trebuchet MS"/>
              </a:defRPr>
            </a:lvl3pPr>
            <a:lvl4pPr indent="0" lvl="3" marL="13716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4pPr>
            <a:lvl5pPr indent="0" lvl="4" marL="18288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5pPr>
            <a:lvl6pPr indent="0" lvl="5" marL="22860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6pPr>
            <a:lvl7pPr indent="0" lvl="6" marL="27432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7pPr>
            <a:lvl8pPr indent="0" lvl="7" marL="32004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8pPr>
            <a:lvl9pPr indent="0" lvl="8" marL="36576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9pPr>
          </a:lstStyle>
          <a:p/>
        </p:txBody>
      </p:sp>
      <p:sp>
        <p:nvSpPr>
          <p:cNvPr id="93" name="Shape 93"/>
          <p:cNvSpPr txBox="1"/>
          <p:nvPr>
            <p:ph idx="10" type="dt"/>
          </p:nvPr>
        </p:nvSpPr>
        <p:spPr>
          <a:xfrm>
            <a:off x="7205132" y="6041362"/>
            <a:ext cx="911938" cy="365125"/>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Clr>
                <a:srgbClr val="888888"/>
              </a:buClr>
              <a:buFont typeface="Arial"/>
              <a:buNone/>
              <a:defRPr b="0" i="0" sz="900" u="none" cap="none" strike="noStrike">
                <a:solidFill>
                  <a:srgbClr val="888888"/>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94" name="Shape 94"/>
          <p:cNvSpPr txBox="1"/>
          <p:nvPr>
            <p:ph idx="11" type="ftr"/>
          </p:nvPr>
        </p:nvSpPr>
        <p:spPr>
          <a:xfrm>
            <a:off x="677333" y="6041362"/>
            <a:ext cx="6297612"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Arial"/>
              <a:buNone/>
              <a:defRPr b="0" i="0" sz="900" u="none" cap="none" strike="noStrike">
                <a:solidFill>
                  <a:srgbClr val="888888"/>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95" name="Shape 95"/>
          <p:cNvSpPr txBox="1"/>
          <p:nvPr>
            <p:ph idx="12" type="sldNum"/>
          </p:nvPr>
        </p:nvSpPr>
        <p:spPr>
          <a:xfrm>
            <a:off x="8590663" y="6041362"/>
            <a:ext cx="68333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lt1"/>
              </a:buClr>
              <a:buSzPct val="25000"/>
              <a:buFont typeface="Questrial"/>
              <a:buNone/>
            </a:pPr>
            <a:fld id="{00000000-1234-1234-1234-123412341234}" type="slidenum">
              <a:rPr b="0" i="0" lang="en-US" sz="1000" u="none" cap="none" strike="noStrike">
                <a:solidFill>
                  <a:schemeClr val="lt1"/>
                </a:solidFill>
                <a:latin typeface="Questrial"/>
                <a:ea typeface="Questrial"/>
                <a:cs typeface="Questrial"/>
                <a:sym typeface="Questria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uote with Caption">
    <p:spTree>
      <p:nvGrpSpPr>
        <p:cNvPr id="96" name="Shape 96"/>
        <p:cNvGrpSpPr/>
        <p:nvPr/>
      </p:nvGrpSpPr>
      <p:grpSpPr>
        <a:xfrm>
          <a:off x="0" y="0"/>
          <a:ext cx="0" cy="0"/>
          <a:chOff x="0" y="0"/>
          <a:chExt cx="0" cy="0"/>
        </a:xfrm>
      </p:grpSpPr>
      <p:sp>
        <p:nvSpPr>
          <p:cNvPr id="97" name="Shape 97"/>
          <p:cNvSpPr txBox="1"/>
          <p:nvPr>
            <p:ph type="title"/>
          </p:nvPr>
        </p:nvSpPr>
        <p:spPr>
          <a:xfrm>
            <a:off x="931333" y="609600"/>
            <a:ext cx="8094134" cy="3022599"/>
          </a:xfrm>
          <a:prstGeom prst="rect">
            <a:avLst/>
          </a:prstGeom>
          <a:noFill/>
          <a:ln>
            <a:noFill/>
          </a:ln>
        </p:spPr>
        <p:txBody>
          <a:bodyPr anchorCtr="0" anchor="ctr" bIns="91425" lIns="91425" rIns="91425" tIns="91425"/>
          <a:lstStyle>
            <a:lvl1pPr indent="0" lvl="0" marL="0" marR="0" rtl="0" algn="l">
              <a:spcBef>
                <a:spcPts val="0"/>
              </a:spcBef>
              <a:buClr>
                <a:schemeClr val="accent1"/>
              </a:buClr>
              <a:buFont typeface="Trebuchet MS"/>
              <a:buNone/>
              <a:defRPr b="0" i="0" sz="4400" u="none" cap="none" strike="noStrike">
                <a:solidFill>
                  <a:schemeClr val="accent1"/>
                </a:solidFill>
                <a:latin typeface="Trebuchet MS"/>
                <a:ea typeface="Trebuchet MS"/>
                <a:cs typeface="Trebuchet MS"/>
                <a:sym typeface="Trebuchet MS"/>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98" name="Shape 98"/>
          <p:cNvSpPr txBox="1"/>
          <p:nvPr>
            <p:ph idx="1" type="body"/>
          </p:nvPr>
        </p:nvSpPr>
        <p:spPr>
          <a:xfrm>
            <a:off x="1366138" y="3632200"/>
            <a:ext cx="7224524" cy="381000"/>
          </a:xfrm>
          <a:prstGeom prst="rect">
            <a:avLst/>
          </a:prstGeom>
          <a:noFill/>
          <a:ln>
            <a:noFill/>
          </a:ln>
        </p:spPr>
        <p:txBody>
          <a:bodyPr anchorCtr="0" anchor="ctr" bIns="91425" lIns="91425" rIns="91425" tIns="91425"/>
          <a:lstStyle>
            <a:lvl1pPr indent="0" lvl="0" marL="0" marR="0" rtl="0" algn="l">
              <a:spcBef>
                <a:spcPts val="1000"/>
              </a:spcBef>
              <a:spcAft>
                <a:spcPts val="0"/>
              </a:spcAft>
              <a:buClr>
                <a:schemeClr val="accent1"/>
              </a:buClr>
              <a:buFont typeface="Noto Sans Symbols"/>
              <a:buNone/>
              <a:defRPr b="0" i="0" sz="1600" u="none" cap="none" strike="noStrike">
                <a:solidFill>
                  <a:srgbClr val="7F7F7F"/>
                </a:solidFill>
                <a:latin typeface="Trebuchet MS"/>
                <a:ea typeface="Trebuchet MS"/>
                <a:cs typeface="Trebuchet MS"/>
                <a:sym typeface="Trebuchet MS"/>
              </a:defRPr>
            </a:lvl1pPr>
            <a:lvl2pPr indent="0" lvl="1" marL="457200" marR="0" rtl="0" algn="l">
              <a:spcBef>
                <a:spcPts val="1000"/>
              </a:spcBef>
              <a:spcAft>
                <a:spcPts val="0"/>
              </a:spcAft>
              <a:buClr>
                <a:schemeClr val="accent1"/>
              </a:buClr>
              <a:buFont typeface="Noto Sans Symbols"/>
              <a:buNone/>
              <a:defRPr b="0" i="0" sz="1600" u="none" cap="none" strike="noStrike">
                <a:solidFill>
                  <a:srgbClr val="3F3F3F"/>
                </a:solidFill>
                <a:latin typeface="Trebuchet MS"/>
                <a:ea typeface="Trebuchet MS"/>
                <a:cs typeface="Trebuchet MS"/>
                <a:sym typeface="Trebuchet MS"/>
              </a:defRPr>
            </a:lvl2pPr>
            <a:lvl3pPr indent="0" lvl="2" marL="914400" marR="0" rtl="0" algn="l">
              <a:spcBef>
                <a:spcPts val="1000"/>
              </a:spcBef>
              <a:spcAft>
                <a:spcPts val="0"/>
              </a:spcAft>
              <a:buClr>
                <a:schemeClr val="accent1"/>
              </a:buClr>
              <a:buFont typeface="Noto Sans Symbols"/>
              <a:buNone/>
              <a:defRPr b="0" i="0" sz="1400" u="none" cap="none" strike="noStrike">
                <a:solidFill>
                  <a:srgbClr val="3F3F3F"/>
                </a:solidFill>
                <a:latin typeface="Trebuchet MS"/>
                <a:ea typeface="Trebuchet MS"/>
                <a:cs typeface="Trebuchet MS"/>
                <a:sym typeface="Trebuchet MS"/>
              </a:defRPr>
            </a:lvl3pPr>
            <a:lvl4pPr indent="0" lvl="3" marL="1371600" marR="0" rtl="0" algn="l">
              <a:spcBef>
                <a:spcPts val="1000"/>
              </a:spcBef>
              <a:spcAft>
                <a:spcPts val="0"/>
              </a:spcAft>
              <a:buClr>
                <a:schemeClr val="accent1"/>
              </a:buClr>
              <a:buFont typeface="Noto Sans Symbols"/>
              <a:buNone/>
              <a:defRPr b="0" i="0" sz="1200" u="none" cap="none" strike="noStrike">
                <a:solidFill>
                  <a:srgbClr val="3F3F3F"/>
                </a:solidFill>
                <a:latin typeface="Trebuchet MS"/>
                <a:ea typeface="Trebuchet MS"/>
                <a:cs typeface="Trebuchet MS"/>
                <a:sym typeface="Trebuchet MS"/>
              </a:defRPr>
            </a:lvl4pPr>
            <a:lvl5pPr indent="0" lvl="4" marL="1828800" marR="0" rtl="0" algn="l">
              <a:spcBef>
                <a:spcPts val="1000"/>
              </a:spcBef>
              <a:spcAft>
                <a:spcPts val="0"/>
              </a:spcAft>
              <a:buClr>
                <a:schemeClr val="accent1"/>
              </a:buClr>
              <a:buFont typeface="Noto Sans Symbols"/>
              <a:buNone/>
              <a:defRPr b="0" i="0" sz="1200" u="none" cap="none" strike="noStrike">
                <a:solidFill>
                  <a:srgbClr val="3F3F3F"/>
                </a:solidFill>
                <a:latin typeface="Trebuchet MS"/>
                <a:ea typeface="Trebuchet MS"/>
                <a:cs typeface="Trebuchet MS"/>
                <a:sym typeface="Trebuchet MS"/>
              </a:defRPr>
            </a:lvl5pPr>
            <a:lvl6pPr indent="-167639" lvl="5" marL="25146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6pPr>
            <a:lvl7pPr indent="-167639" lvl="6" marL="29718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7pPr>
            <a:lvl8pPr indent="-167640" lvl="7" marL="34290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8pPr>
            <a:lvl9pPr indent="-167640" lvl="8" marL="3886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99" name="Shape 99"/>
          <p:cNvSpPr txBox="1"/>
          <p:nvPr>
            <p:ph idx="2" type="body"/>
          </p:nvPr>
        </p:nvSpPr>
        <p:spPr>
          <a:xfrm>
            <a:off x="677335" y="4470400"/>
            <a:ext cx="8596668" cy="1570961"/>
          </a:xfrm>
          <a:prstGeom prst="rect">
            <a:avLst/>
          </a:prstGeom>
          <a:noFill/>
          <a:ln>
            <a:noFill/>
          </a:ln>
        </p:spPr>
        <p:txBody>
          <a:bodyPr anchorCtr="0" anchor="ctr" bIns="91425" lIns="91425" rIns="91425" tIns="91425"/>
          <a:lstStyle>
            <a:lvl1pPr indent="0" lvl="0" marL="0" marR="0" rtl="0" algn="l">
              <a:spcBef>
                <a:spcPts val="1000"/>
              </a:spcBef>
              <a:spcAft>
                <a:spcPts val="0"/>
              </a:spcAft>
              <a:buClr>
                <a:schemeClr val="accent1"/>
              </a:buClr>
              <a:buFont typeface="Noto Sans Symbols"/>
              <a:buNone/>
              <a:defRPr b="0" i="0" sz="1800" u="none" cap="none" strike="noStrike">
                <a:solidFill>
                  <a:srgbClr val="3F3F3F"/>
                </a:solidFill>
                <a:latin typeface="Trebuchet MS"/>
                <a:ea typeface="Trebuchet MS"/>
                <a:cs typeface="Trebuchet MS"/>
                <a:sym typeface="Trebuchet MS"/>
              </a:defRPr>
            </a:lvl1pPr>
            <a:lvl2pPr indent="0" lvl="1" marL="457200" marR="0" rtl="0" algn="l">
              <a:spcBef>
                <a:spcPts val="1000"/>
              </a:spcBef>
              <a:spcAft>
                <a:spcPts val="0"/>
              </a:spcAft>
              <a:buClr>
                <a:schemeClr val="accent1"/>
              </a:buClr>
              <a:buFont typeface="Noto Sans Symbols"/>
              <a:buNone/>
              <a:defRPr b="0" i="0" sz="1800" u="none" cap="none" strike="noStrike">
                <a:solidFill>
                  <a:srgbClr val="888888"/>
                </a:solidFill>
                <a:latin typeface="Trebuchet MS"/>
                <a:ea typeface="Trebuchet MS"/>
                <a:cs typeface="Trebuchet MS"/>
                <a:sym typeface="Trebuchet MS"/>
              </a:defRPr>
            </a:lvl2pPr>
            <a:lvl3pPr indent="0" lvl="2" marL="914400" marR="0" rtl="0" algn="l">
              <a:spcBef>
                <a:spcPts val="1000"/>
              </a:spcBef>
              <a:spcAft>
                <a:spcPts val="0"/>
              </a:spcAft>
              <a:buClr>
                <a:schemeClr val="accent1"/>
              </a:buClr>
              <a:buFont typeface="Noto Sans Symbols"/>
              <a:buNone/>
              <a:defRPr b="0" i="0" sz="1600" u="none" cap="none" strike="noStrike">
                <a:solidFill>
                  <a:srgbClr val="888888"/>
                </a:solidFill>
                <a:latin typeface="Trebuchet MS"/>
                <a:ea typeface="Trebuchet MS"/>
                <a:cs typeface="Trebuchet MS"/>
                <a:sym typeface="Trebuchet MS"/>
              </a:defRPr>
            </a:lvl3pPr>
            <a:lvl4pPr indent="0" lvl="3" marL="13716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4pPr>
            <a:lvl5pPr indent="0" lvl="4" marL="18288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5pPr>
            <a:lvl6pPr indent="0" lvl="5" marL="22860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6pPr>
            <a:lvl7pPr indent="0" lvl="6" marL="27432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7pPr>
            <a:lvl8pPr indent="0" lvl="7" marL="32004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8pPr>
            <a:lvl9pPr indent="0" lvl="8" marL="36576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9pPr>
          </a:lstStyle>
          <a:p/>
        </p:txBody>
      </p:sp>
      <p:sp>
        <p:nvSpPr>
          <p:cNvPr id="100" name="Shape 100"/>
          <p:cNvSpPr txBox="1"/>
          <p:nvPr>
            <p:ph idx="10" type="dt"/>
          </p:nvPr>
        </p:nvSpPr>
        <p:spPr>
          <a:xfrm>
            <a:off x="7205132" y="6041362"/>
            <a:ext cx="911938" cy="365125"/>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Clr>
                <a:srgbClr val="888888"/>
              </a:buClr>
              <a:buFont typeface="Arial"/>
              <a:buNone/>
              <a:defRPr b="0" i="0" sz="900" u="none" cap="none" strike="noStrike">
                <a:solidFill>
                  <a:srgbClr val="888888"/>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101" name="Shape 101"/>
          <p:cNvSpPr txBox="1"/>
          <p:nvPr>
            <p:ph idx="11" type="ftr"/>
          </p:nvPr>
        </p:nvSpPr>
        <p:spPr>
          <a:xfrm>
            <a:off x="677333" y="6041362"/>
            <a:ext cx="6297612"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Arial"/>
              <a:buNone/>
              <a:defRPr b="0" i="0" sz="900" u="none" cap="none" strike="noStrike">
                <a:solidFill>
                  <a:srgbClr val="888888"/>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102" name="Shape 102"/>
          <p:cNvSpPr txBox="1"/>
          <p:nvPr>
            <p:ph idx="12" type="sldNum"/>
          </p:nvPr>
        </p:nvSpPr>
        <p:spPr>
          <a:xfrm>
            <a:off x="8590663" y="6041362"/>
            <a:ext cx="68333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lt1"/>
              </a:buClr>
              <a:buSzPct val="25000"/>
              <a:buFont typeface="Questrial"/>
              <a:buNone/>
            </a:pPr>
            <a:fld id="{00000000-1234-1234-1234-123412341234}" type="slidenum">
              <a:rPr b="0" i="0" lang="en-US" sz="1000" u="none" cap="none" strike="noStrike">
                <a:solidFill>
                  <a:schemeClr val="lt1"/>
                </a:solidFill>
                <a:latin typeface="Questrial"/>
                <a:ea typeface="Questrial"/>
                <a:cs typeface="Questrial"/>
                <a:sym typeface="Questrial"/>
              </a:rPr>
              <a:t>‹#›</a:t>
            </a:fld>
          </a:p>
        </p:txBody>
      </p:sp>
      <p:sp>
        <p:nvSpPr>
          <p:cNvPr id="103" name="Shape 103"/>
          <p:cNvSpPr txBox="1"/>
          <p:nvPr/>
        </p:nvSpPr>
        <p:spPr>
          <a:xfrm>
            <a:off x="541870" y="790377"/>
            <a:ext cx="609599" cy="584776"/>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BFE471"/>
              </a:buClr>
              <a:buSzPct val="25000"/>
              <a:buFont typeface="Arial"/>
              <a:buNone/>
            </a:pPr>
            <a:r>
              <a:rPr b="0" i="0" lang="en-US" sz="8000" u="none" cap="none" strike="noStrike">
                <a:solidFill>
                  <a:srgbClr val="BFE471"/>
                </a:solidFill>
                <a:latin typeface="Arial"/>
                <a:ea typeface="Arial"/>
                <a:cs typeface="Arial"/>
                <a:sym typeface="Arial"/>
              </a:rPr>
              <a:t>“</a:t>
            </a:r>
          </a:p>
        </p:txBody>
      </p:sp>
      <p:sp>
        <p:nvSpPr>
          <p:cNvPr id="104" name="Shape 104"/>
          <p:cNvSpPr txBox="1"/>
          <p:nvPr/>
        </p:nvSpPr>
        <p:spPr>
          <a:xfrm>
            <a:off x="8893010" y="2886556"/>
            <a:ext cx="609599" cy="584776"/>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BFE471"/>
              </a:buClr>
              <a:buSzPct val="25000"/>
              <a:buFont typeface="Arial"/>
              <a:buNone/>
            </a:pPr>
            <a:r>
              <a:rPr b="0" i="0" lang="en-US" sz="8000" u="none" cap="none" strike="noStrike">
                <a:solidFill>
                  <a:srgbClr val="BFE471"/>
                </a:solidFill>
                <a:latin typeface="Arial"/>
                <a:ea typeface="Arial"/>
                <a:cs typeface="Arial"/>
                <a:sym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Name Card">
    <p:spTree>
      <p:nvGrpSpPr>
        <p:cNvPr id="105" name="Shape 105"/>
        <p:cNvGrpSpPr/>
        <p:nvPr/>
      </p:nvGrpSpPr>
      <p:grpSpPr>
        <a:xfrm>
          <a:off x="0" y="0"/>
          <a:ext cx="0" cy="0"/>
          <a:chOff x="0" y="0"/>
          <a:chExt cx="0" cy="0"/>
        </a:xfrm>
      </p:grpSpPr>
      <p:sp>
        <p:nvSpPr>
          <p:cNvPr id="106" name="Shape 106"/>
          <p:cNvSpPr txBox="1"/>
          <p:nvPr>
            <p:ph type="title"/>
          </p:nvPr>
        </p:nvSpPr>
        <p:spPr>
          <a:xfrm>
            <a:off x="677335" y="1931988"/>
            <a:ext cx="8596668" cy="2595459"/>
          </a:xfrm>
          <a:prstGeom prst="rect">
            <a:avLst/>
          </a:prstGeom>
          <a:noFill/>
          <a:ln>
            <a:noFill/>
          </a:ln>
        </p:spPr>
        <p:txBody>
          <a:bodyPr anchorCtr="0" anchor="b" bIns="91425" lIns="91425" rIns="91425" tIns="91425"/>
          <a:lstStyle>
            <a:lvl1pPr indent="0" lvl="0" marL="0" marR="0" rtl="0" algn="l">
              <a:spcBef>
                <a:spcPts val="0"/>
              </a:spcBef>
              <a:buClr>
                <a:schemeClr val="accent1"/>
              </a:buClr>
              <a:buFont typeface="Trebuchet MS"/>
              <a:buNone/>
              <a:defRPr b="0" i="0" sz="4400" u="none" cap="none" strike="noStrike">
                <a:solidFill>
                  <a:schemeClr val="accent1"/>
                </a:solidFill>
                <a:latin typeface="Trebuchet MS"/>
                <a:ea typeface="Trebuchet MS"/>
                <a:cs typeface="Trebuchet MS"/>
                <a:sym typeface="Trebuchet MS"/>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07" name="Shape 107"/>
          <p:cNvSpPr txBox="1"/>
          <p:nvPr>
            <p:ph idx="1" type="body"/>
          </p:nvPr>
        </p:nvSpPr>
        <p:spPr>
          <a:xfrm>
            <a:off x="677335" y="4527448"/>
            <a:ext cx="8596668" cy="1513914"/>
          </a:xfrm>
          <a:prstGeom prst="rect">
            <a:avLst/>
          </a:prstGeom>
          <a:noFill/>
          <a:ln>
            <a:noFill/>
          </a:ln>
        </p:spPr>
        <p:txBody>
          <a:bodyPr anchorCtr="0" anchor="t" bIns="91425" lIns="91425" rIns="91425" tIns="91425"/>
          <a:lstStyle>
            <a:lvl1pPr indent="0" lvl="0" marL="0" marR="0" rtl="0" algn="l">
              <a:spcBef>
                <a:spcPts val="1000"/>
              </a:spcBef>
              <a:spcAft>
                <a:spcPts val="0"/>
              </a:spcAft>
              <a:buClr>
                <a:schemeClr val="accent1"/>
              </a:buClr>
              <a:buFont typeface="Noto Sans Symbols"/>
              <a:buNone/>
              <a:defRPr b="0" i="0" sz="1800" u="none" cap="none" strike="noStrike">
                <a:solidFill>
                  <a:srgbClr val="3F3F3F"/>
                </a:solidFill>
                <a:latin typeface="Trebuchet MS"/>
                <a:ea typeface="Trebuchet MS"/>
                <a:cs typeface="Trebuchet MS"/>
                <a:sym typeface="Trebuchet MS"/>
              </a:defRPr>
            </a:lvl1pPr>
            <a:lvl2pPr indent="0" lvl="1" marL="457200" marR="0" rtl="0" algn="l">
              <a:spcBef>
                <a:spcPts val="1000"/>
              </a:spcBef>
              <a:spcAft>
                <a:spcPts val="0"/>
              </a:spcAft>
              <a:buClr>
                <a:schemeClr val="accent1"/>
              </a:buClr>
              <a:buFont typeface="Noto Sans Symbols"/>
              <a:buNone/>
              <a:defRPr b="0" i="0" sz="1800" u="none" cap="none" strike="noStrike">
                <a:solidFill>
                  <a:srgbClr val="888888"/>
                </a:solidFill>
                <a:latin typeface="Trebuchet MS"/>
                <a:ea typeface="Trebuchet MS"/>
                <a:cs typeface="Trebuchet MS"/>
                <a:sym typeface="Trebuchet MS"/>
              </a:defRPr>
            </a:lvl2pPr>
            <a:lvl3pPr indent="0" lvl="2" marL="914400" marR="0" rtl="0" algn="l">
              <a:spcBef>
                <a:spcPts val="1000"/>
              </a:spcBef>
              <a:spcAft>
                <a:spcPts val="0"/>
              </a:spcAft>
              <a:buClr>
                <a:schemeClr val="accent1"/>
              </a:buClr>
              <a:buFont typeface="Noto Sans Symbols"/>
              <a:buNone/>
              <a:defRPr b="0" i="0" sz="1600" u="none" cap="none" strike="noStrike">
                <a:solidFill>
                  <a:srgbClr val="888888"/>
                </a:solidFill>
                <a:latin typeface="Trebuchet MS"/>
                <a:ea typeface="Trebuchet MS"/>
                <a:cs typeface="Trebuchet MS"/>
                <a:sym typeface="Trebuchet MS"/>
              </a:defRPr>
            </a:lvl3pPr>
            <a:lvl4pPr indent="0" lvl="3" marL="13716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4pPr>
            <a:lvl5pPr indent="0" lvl="4" marL="18288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5pPr>
            <a:lvl6pPr indent="0" lvl="5" marL="22860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6pPr>
            <a:lvl7pPr indent="0" lvl="6" marL="27432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7pPr>
            <a:lvl8pPr indent="0" lvl="7" marL="32004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8pPr>
            <a:lvl9pPr indent="0" lvl="8" marL="36576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9pPr>
          </a:lstStyle>
          <a:p/>
        </p:txBody>
      </p:sp>
      <p:sp>
        <p:nvSpPr>
          <p:cNvPr id="108" name="Shape 108"/>
          <p:cNvSpPr txBox="1"/>
          <p:nvPr>
            <p:ph idx="10" type="dt"/>
          </p:nvPr>
        </p:nvSpPr>
        <p:spPr>
          <a:xfrm>
            <a:off x="7205132" y="6041362"/>
            <a:ext cx="911938" cy="365125"/>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Clr>
                <a:srgbClr val="888888"/>
              </a:buClr>
              <a:buFont typeface="Arial"/>
              <a:buNone/>
              <a:defRPr b="0" i="0" sz="900" u="none" cap="none" strike="noStrike">
                <a:solidFill>
                  <a:srgbClr val="888888"/>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109" name="Shape 109"/>
          <p:cNvSpPr txBox="1"/>
          <p:nvPr>
            <p:ph idx="11" type="ftr"/>
          </p:nvPr>
        </p:nvSpPr>
        <p:spPr>
          <a:xfrm>
            <a:off x="677333" y="6041362"/>
            <a:ext cx="6297612"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Arial"/>
              <a:buNone/>
              <a:defRPr b="0" i="0" sz="900" u="none" cap="none" strike="noStrike">
                <a:solidFill>
                  <a:srgbClr val="888888"/>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110" name="Shape 110"/>
          <p:cNvSpPr txBox="1"/>
          <p:nvPr>
            <p:ph idx="12" type="sldNum"/>
          </p:nvPr>
        </p:nvSpPr>
        <p:spPr>
          <a:xfrm>
            <a:off x="8590663" y="6041362"/>
            <a:ext cx="68333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lt1"/>
              </a:buClr>
              <a:buSzPct val="25000"/>
              <a:buFont typeface="Questrial"/>
              <a:buNone/>
            </a:pPr>
            <a:fld id="{00000000-1234-1234-1234-123412341234}" type="slidenum">
              <a:rPr b="0" i="0" lang="en-US" sz="1000" u="none" cap="none" strike="noStrike">
                <a:solidFill>
                  <a:schemeClr val="lt1"/>
                </a:solidFill>
                <a:latin typeface="Questrial"/>
                <a:ea typeface="Questrial"/>
                <a:cs typeface="Questrial"/>
                <a:sym typeface="Questrial"/>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uote Name Card">
    <p:spTree>
      <p:nvGrpSpPr>
        <p:cNvPr id="111" name="Shape 111"/>
        <p:cNvGrpSpPr/>
        <p:nvPr/>
      </p:nvGrpSpPr>
      <p:grpSpPr>
        <a:xfrm>
          <a:off x="0" y="0"/>
          <a:ext cx="0" cy="0"/>
          <a:chOff x="0" y="0"/>
          <a:chExt cx="0" cy="0"/>
        </a:xfrm>
      </p:grpSpPr>
      <p:sp>
        <p:nvSpPr>
          <p:cNvPr id="112" name="Shape 112"/>
          <p:cNvSpPr txBox="1"/>
          <p:nvPr>
            <p:ph type="title"/>
          </p:nvPr>
        </p:nvSpPr>
        <p:spPr>
          <a:xfrm>
            <a:off x="931333" y="609600"/>
            <a:ext cx="8094134" cy="3022599"/>
          </a:xfrm>
          <a:prstGeom prst="rect">
            <a:avLst/>
          </a:prstGeom>
          <a:noFill/>
          <a:ln>
            <a:noFill/>
          </a:ln>
        </p:spPr>
        <p:txBody>
          <a:bodyPr anchorCtr="0" anchor="ctr" bIns="91425" lIns="91425" rIns="91425" tIns="91425"/>
          <a:lstStyle>
            <a:lvl1pPr indent="0" lvl="0" marL="0" marR="0" rtl="0" algn="l">
              <a:spcBef>
                <a:spcPts val="0"/>
              </a:spcBef>
              <a:buClr>
                <a:schemeClr val="accent1"/>
              </a:buClr>
              <a:buFont typeface="Trebuchet MS"/>
              <a:buNone/>
              <a:defRPr b="0" i="0" sz="4400" u="none" cap="none" strike="noStrike">
                <a:solidFill>
                  <a:schemeClr val="accent1"/>
                </a:solidFill>
                <a:latin typeface="Trebuchet MS"/>
                <a:ea typeface="Trebuchet MS"/>
                <a:cs typeface="Trebuchet MS"/>
                <a:sym typeface="Trebuchet MS"/>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13" name="Shape 113"/>
          <p:cNvSpPr txBox="1"/>
          <p:nvPr>
            <p:ph idx="1" type="body"/>
          </p:nvPr>
        </p:nvSpPr>
        <p:spPr>
          <a:xfrm>
            <a:off x="677331" y="4013200"/>
            <a:ext cx="8596668" cy="514247"/>
          </a:xfrm>
          <a:prstGeom prst="rect">
            <a:avLst/>
          </a:prstGeom>
          <a:noFill/>
          <a:ln>
            <a:noFill/>
          </a:ln>
        </p:spPr>
        <p:txBody>
          <a:bodyPr anchorCtr="0" anchor="b" bIns="91425" lIns="91425" rIns="91425" tIns="91425"/>
          <a:lstStyle>
            <a:lvl1pPr indent="0" lvl="0" marL="0" marR="0" rtl="0" algn="l">
              <a:spcBef>
                <a:spcPts val="1000"/>
              </a:spcBef>
              <a:spcAft>
                <a:spcPts val="0"/>
              </a:spcAft>
              <a:buClr>
                <a:schemeClr val="accent1"/>
              </a:buClr>
              <a:buFont typeface="Noto Sans Symbols"/>
              <a:buNone/>
              <a:defRPr b="0" i="0" sz="2400" u="none" cap="none" strike="noStrike">
                <a:solidFill>
                  <a:srgbClr val="3F3F3F"/>
                </a:solidFill>
                <a:latin typeface="Trebuchet MS"/>
                <a:ea typeface="Trebuchet MS"/>
                <a:cs typeface="Trebuchet MS"/>
                <a:sym typeface="Trebuchet MS"/>
              </a:defRPr>
            </a:lvl1pPr>
            <a:lvl2pPr indent="0" lvl="1" marL="457200" marR="0" rtl="0" algn="l">
              <a:spcBef>
                <a:spcPts val="1000"/>
              </a:spcBef>
              <a:spcAft>
                <a:spcPts val="0"/>
              </a:spcAft>
              <a:buClr>
                <a:schemeClr val="accent1"/>
              </a:buClr>
              <a:buFont typeface="Noto Sans Symbols"/>
              <a:buNone/>
              <a:defRPr b="0" i="0" sz="1600" u="none" cap="none" strike="noStrike">
                <a:solidFill>
                  <a:srgbClr val="3F3F3F"/>
                </a:solidFill>
                <a:latin typeface="Trebuchet MS"/>
                <a:ea typeface="Trebuchet MS"/>
                <a:cs typeface="Trebuchet MS"/>
                <a:sym typeface="Trebuchet MS"/>
              </a:defRPr>
            </a:lvl2pPr>
            <a:lvl3pPr indent="0" lvl="2" marL="914400" marR="0" rtl="0" algn="l">
              <a:spcBef>
                <a:spcPts val="1000"/>
              </a:spcBef>
              <a:spcAft>
                <a:spcPts val="0"/>
              </a:spcAft>
              <a:buClr>
                <a:schemeClr val="accent1"/>
              </a:buClr>
              <a:buFont typeface="Noto Sans Symbols"/>
              <a:buNone/>
              <a:defRPr b="0" i="0" sz="1400" u="none" cap="none" strike="noStrike">
                <a:solidFill>
                  <a:srgbClr val="3F3F3F"/>
                </a:solidFill>
                <a:latin typeface="Trebuchet MS"/>
                <a:ea typeface="Trebuchet MS"/>
                <a:cs typeface="Trebuchet MS"/>
                <a:sym typeface="Trebuchet MS"/>
              </a:defRPr>
            </a:lvl3pPr>
            <a:lvl4pPr indent="0" lvl="3" marL="1371600" marR="0" rtl="0" algn="l">
              <a:spcBef>
                <a:spcPts val="1000"/>
              </a:spcBef>
              <a:spcAft>
                <a:spcPts val="0"/>
              </a:spcAft>
              <a:buClr>
                <a:schemeClr val="accent1"/>
              </a:buClr>
              <a:buFont typeface="Noto Sans Symbols"/>
              <a:buNone/>
              <a:defRPr b="0" i="0" sz="1200" u="none" cap="none" strike="noStrike">
                <a:solidFill>
                  <a:srgbClr val="3F3F3F"/>
                </a:solidFill>
                <a:latin typeface="Trebuchet MS"/>
                <a:ea typeface="Trebuchet MS"/>
                <a:cs typeface="Trebuchet MS"/>
                <a:sym typeface="Trebuchet MS"/>
              </a:defRPr>
            </a:lvl4pPr>
            <a:lvl5pPr indent="0" lvl="4" marL="1828800" marR="0" rtl="0" algn="l">
              <a:spcBef>
                <a:spcPts val="1000"/>
              </a:spcBef>
              <a:spcAft>
                <a:spcPts val="0"/>
              </a:spcAft>
              <a:buClr>
                <a:schemeClr val="accent1"/>
              </a:buClr>
              <a:buFont typeface="Noto Sans Symbols"/>
              <a:buNone/>
              <a:defRPr b="0" i="0" sz="1200" u="none" cap="none" strike="noStrike">
                <a:solidFill>
                  <a:srgbClr val="3F3F3F"/>
                </a:solidFill>
                <a:latin typeface="Trebuchet MS"/>
                <a:ea typeface="Trebuchet MS"/>
                <a:cs typeface="Trebuchet MS"/>
                <a:sym typeface="Trebuchet MS"/>
              </a:defRPr>
            </a:lvl5pPr>
            <a:lvl6pPr indent="-167639" lvl="5" marL="25146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6pPr>
            <a:lvl7pPr indent="-167639" lvl="6" marL="29718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7pPr>
            <a:lvl8pPr indent="-167640" lvl="7" marL="34290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8pPr>
            <a:lvl9pPr indent="-167640" lvl="8" marL="3886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14" name="Shape 114"/>
          <p:cNvSpPr txBox="1"/>
          <p:nvPr>
            <p:ph idx="2" type="body"/>
          </p:nvPr>
        </p:nvSpPr>
        <p:spPr>
          <a:xfrm>
            <a:off x="677335" y="4527448"/>
            <a:ext cx="8596668" cy="1513914"/>
          </a:xfrm>
          <a:prstGeom prst="rect">
            <a:avLst/>
          </a:prstGeom>
          <a:noFill/>
          <a:ln>
            <a:noFill/>
          </a:ln>
        </p:spPr>
        <p:txBody>
          <a:bodyPr anchorCtr="0" anchor="t" bIns="91425" lIns="91425" rIns="91425" tIns="91425"/>
          <a:lstStyle>
            <a:lvl1pPr indent="0" lvl="0" marL="0" marR="0" rtl="0" algn="l">
              <a:spcBef>
                <a:spcPts val="1000"/>
              </a:spcBef>
              <a:spcAft>
                <a:spcPts val="0"/>
              </a:spcAft>
              <a:buClr>
                <a:schemeClr val="accent1"/>
              </a:buClr>
              <a:buFont typeface="Noto Sans Symbols"/>
              <a:buNone/>
              <a:defRPr b="0" i="0" sz="1800" u="none" cap="none" strike="noStrike">
                <a:solidFill>
                  <a:srgbClr val="7F7F7F"/>
                </a:solidFill>
                <a:latin typeface="Trebuchet MS"/>
                <a:ea typeface="Trebuchet MS"/>
                <a:cs typeface="Trebuchet MS"/>
                <a:sym typeface="Trebuchet MS"/>
              </a:defRPr>
            </a:lvl1pPr>
            <a:lvl2pPr indent="0" lvl="1" marL="457200" marR="0" rtl="0" algn="l">
              <a:spcBef>
                <a:spcPts val="1000"/>
              </a:spcBef>
              <a:spcAft>
                <a:spcPts val="0"/>
              </a:spcAft>
              <a:buClr>
                <a:schemeClr val="accent1"/>
              </a:buClr>
              <a:buFont typeface="Noto Sans Symbols"/>
              <a:buNone/>
              <a:defRPr b="0" i="0" sz="1800" u="none" cap="none" strike="noStrike">
                <a:solidFill>
                  <a:srgbClr val="888888"/>
                </a:solidFill>
                <a:latin typeface="Trebuchet MS"/>
                <a:ea typeface="Trebuchet MS"/>
                <a:cs typeface="Trebuchet MS"/>
                <a:sym typeface="Trebuchet MS"/>
              </a:defRPr>
            </a:lvl2pPr>
            <a:lvl3pPr indent="0" lvl="2" marL="914400" marR="0" rtl="0" algn="l">
              <a:spcBef>
                <a:spcPts val="1000"/>
              </a:spcBef>
              <a:spcAft>
                <a:spcPts val="0"/>
              </a:spcAft>
              <a:buClr>
                <a:schemeClr val="accent1"/>
              </a:buClr>
              <a:buFont typeface="Noto Sans Symbols"/>
              <a:buNone/>
              <a:defRPr b="0" i="0" sz="1600" u="none" cap="none" strike="noStrike">
                <a:solidFill>
                  <a:srgbClr val="888888"/>
                </a:solidFill>
                <a:latin typeface="Trebuchet MS"/>
                <a:ea typeface="Trebuchet MS"/>
                <a:cs typeface="Trebuchet MS"/>
                <a:sym typeface="Trebuchet MS"/>
              </a:defRPr>
            </a:lvl3pPr>
            <a:lvl4pPr indent="0" lvl="3" marL="13716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4pPr>
            <a:lvl5pPr indent="0" lvl="4" marL="18288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5pPr>
            <a:lvl6pPr indent="0" lvl="5" marL="22860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6pPr>
            <a:lvl7pPr indent="0" lvl="6" marL="27432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7pPr>
            <a:lvl8pPr indent="0" lvl="7" marL="32004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8pPr>
            <a:lvl9pPr indent="0" lvl="8" marL="36576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9pPr>
          </a:lstStyle>
          <a:p/>
        </p:txBody>
      </p:sp>
      <p:sp>
        <p:nvSpPr>
          <p:cNvPr id="115" name="Shape 115"/>
          <p:cNvSpPr txBox="1"/>
          <p:nvPr>
            <p:ph idx="10" type="dt"/>
          </p:nvPr>
        </p:nvSpPr>
        <p:spPr>
          <a:xfrm>
            <a:off x="7205132" y="6041362"/>
            <a:ext cx="911938" cy="365125"/>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Clr>
                <a:srgbClr val="888888"/>
              </a:buClr>
              <a:buFont typeface="Arial"/>
              <a:buNone/>
              <a:defRPr b="0" i="0" sz="900" u="none" cap="none" strike="noStrike">
                <a:solidFill>
                  <a:srgbClr val="888888"/>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116" name="Shape 116"/>
          <p:cNvSpPr txBox="1"/>
          <p:nvPr>
            <p:ph idx="11" type="ftr"/>
          </p:nvPr>
        </p:nvSpPr>
        <p:spPr>
          <a:xfrm>
            <a:off x="677333" y="6041362"/>
            <a:ext cx="6297612"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Arial"/>
              <a:buNone/>
              <a:defRPr b="0" i="0" sz="900" u="none" cap="none" strike="noStrike">
                <a:solidFill>
                  <a:srgbClr val="888888"/>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117" name="Shape 117"/>
          <p:cNvSpPr txBox="1"/>
          <p:nvPr>
            <p:ph idx="12" type="sldNum"/>
          </p:nvPr>
        </p:nvSpPr>
        <p:spPr>
          <a:xfrm>
            <a:off x="8590663" y="6041362"/>
            <a:ext cx="68333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lt1"/>
              </a:buClr>
              <a:buSzPct val="25000"/>
              <a:buFont typeface="Questrial"/>
              <a:buNone/>
            </a:pPr>
            <a:fld id="{00000000-1234-1234-1234-123412341234}" type="slidenum">
              <a:rPr b="0" i="0" lang="en-US" sz="1000" u="none" cap="none" strike="noStrike">
                <a:solidFill>
                  <a:schemeClr val="lt1"/>
                </a:solidFill>
                <a:latin typeface="Questrial"/>
                <a:ea typeface="Questrial"/>
                <a:cs typeface="Questrial"/>
                <a:sym typeface="Questrial"/>
              </a:rPr>
              <a:t>‹#›</a:t>
            </a:fld>
          </a:p>
        </p:txBody>
      </p:sp>
      <p:sp>
        <p:nvSpPr>
          <p:cNvPr id="118" name="Shape 118"/>
          <p:cNvSpPr txBox="1"/>
          <p:nvPr/>
        </p:nvSpPr>
        <p:spPr>
          <a:xfrm>
            <a:off x="541870" y="790377"/>
            <a:ext cx="609599" cy="584776"/>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BFE471"/>
              </a:buClr>
              <a:buSzPct val="25000"/>
              <a:buFont typeface="Arial"/>
              <a:buNone/>
            </a:pPr>
            <a:r>
              <a:rPr b="0" i="0" lang="en-US" sz="8000" u="none" cap="none" strike="noStrike">
                <a:solidFill>
                  <a:srgbClr val="BFE471"/>
                </a:solidFill>
                <a:latin typeface="Arial"/>
                <a:ea typeface="Arial"/>
                <a:cs typeface="Arial"/>
                <a:sym typeface="Arial"/>
              </a:rPr>
              <a:t>“</a:t>
            </a:r>
          </a:p>
        </p:txBody>
      </p:sp>
      <p:sp>
        <p:nvSpPr>
          <p:cNvPr id="119" name="Shape 119"/>
          <p:cNvSpPr txBox="1"/>
          <p:nvPr/>
        </p:nvSpPr>
        <p:spPr>
          <a:xfrm>
            <a:off x="8893010" y="2886556"/>
            <a:ext cx="609599" cy="584776"/>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BFE471"/>
              </a:buClr>
              <a:buSzPct val="25000"/>
              <a:buFont typeface="Arial"/>
              <a:buNone/>
            </a:pPr>
            <a:r>
              <a:rPr b="0" i="0" lang="en-US" sz="8000" u="none" cap="none" strike="noStrike">
                <a:solidFill>
                  <a:srgbClr val="BFE471"/>
                </a:solidFill>
                <a:latin typeface="Arial"/>
                <a:ea typeface="Arial"/>
                <a:cs typeface="Arial"/>
                <a:sym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rue or False">
    <p:spTree>
      <p:nvGrpSpPr>
        <p:cNvPr id="120" name="Shape 120"/>
        <p:cNvGrpSpPr/>
        <p:nvPr/>
      </p:nvGrpSpPr>
      <p:grpSpPr>
        <a:xfrm>
          <a:off x="0" y="0"/>
          <a:ext cx="0" cy="0"/>
          <a:chOff x="0" y="0"/>
          <a:chExt cx="0" cy="0"/>
        </a:xfrm>
      </p:grpSpPr>
      <p:sp>
        <p:nvSpPr>
          <p:cNvPr id="121" name="Shape 121"/>
          <p:cNvSpPr txBox="1"/>
          <p:nvPr>
            <p:ph type="title"/>
          </p:nvPr>
        </p:nvSpPr>
        <p:spPr>
          <a:xfrm>
            <a:off x="685799" y="609600"/>
            <a:ext cx="8588202" cy="3022599"/>
          </a:xfrm>
          <a:prstGeom prst="rect">
            <a:avLst/>
          </a:prstGeom>
          <a:noFill/>
          <a:ln>
            <a:noFill/>
          </a:ln>
        </p:spPr>
        <p:txBody>
          <a:bodyPr anchorCtr="0" anchor="ctr" bIns="91425" lIns="91425" rIns="91425" tIns="91425"/>
          <a:lstStyle>
            <a:lvl1pPr indent="0" lvl="0" marL="0" marR="0" rtl="0" algn="l">
              <a:spcBef>
                <a:spcPts val="0"/>
              </a:spcBef>
              <a:buClr>
                <a:schemeClr val="accent1"/>
              </a:buClr>
              <a:buFont typeface="Trebuchet MS"/>
              <a:buNone/>
              <a:defRPr b="0" i="0" sz="4400" u="none" cap="none" strike="noStrike">
                <a:solidFill>
                  <a:schemeClr val="accent1"/>
                </a:solidFill>
                <a:latin typeface="Trebuchet MS"/>
                <a:ea typeface="Trebuchet MS"/>
                <a:cs typeface="Trebuchet MS"/>
                <a:sym typeface="Trebuchet MS"/>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22" name="Shape 122"/>
          <p:cNvSpPr txBox="1"/>
          <p:nvPr>
            <p:ph idx="1" type="body"/>
          </p:nvPr>
        </p:nvSpPr>
        <p:spPr>
          <a:xfrm>
            <a:off x="677331" y="4013200"/>
            <a:ext cx="8596668" cy="514247"/>
          </a:xfrm>
          <a:prstGeom prst="rect">
            <a:avLst/>
          </a:prstGeom>
          <a:noFill/>
          <a:ln>
            <a:noFill/>
          </a:ln>
        </p:spPr>
        <p:txBody>
          <a:bodyPr anchorCtr="0" anchor="b" bIns="91425" lIns="91425" rIns="91425" tIns="91425"/>
          <a:lstStyle>
            <a:lvl1pPr indent="0" lvl="0" marL="0" marR="0" rtl="0" algn="l">
              <a:spcBef>
                <a:spcPts val="1000"/>
              </a:spcBef>
              <a:spcAft>
                <a:spcPts val="0"/>
              </a:spcAft>
              <a:buClr>
                <a:schemeClr val="accent1"/>
              </a:buClr>
              <a:buFont typeface="Noto Sans Symbols"/>
              <a:buNone/>
              <a:defRPr b="0" i="0" sz="2400" u="none" cap="none" strike="noStrike">
                <a:solidFill>
                  <a:schemeClr val="accent1"/>
                </a:solidFill>
                <a:latin typeface="Trebuchet MS"/>
                <a:ea typeface="Trebuchet MS"/>
                <a:cs typeface="Trebuchet MS"/>
                <a:sym typeface="Trebuchet MS"/>
              </a:defRPr>
            </a:lvl1pPr>
            <a:lvl2pPr indent="0" lvl="1" marL="457200" marR="0" rtl="0" algn="l">
              <a:spcBef>
                <a:spcPts val="1000"/>
              </a:spcBef>
              <a:spcAft>
                <a:spcPts val="0"/>
              </a:spcAft>
              <a:buClr>
                <a:schemeClr val="accent1"/>
              </a:buClr>
              <a:buFont typeface="Noto Sans Symbols"/>
              <a:buNone/>
              <a:defRPr b="0" i="0" sz="1600" u="none" cap="none" strike="noStrike">
                <a:solidFill>
                  <a:srgbClr val="3F3F3F"/>
                </a:solidFill>
                <a:latin typeface="Trebuchet MS"/>
                <a:ea typeface="Trebuchet MS"/>
                <a:cs typeface="Trebuchet MS"/>
                <a:sym typeface="Trebuchet MS"/>
              </a:defRPr>
            </a:lvl2pPr>
            <a:lvl3pPr indent="0" lvl="2" marL="914400" marR="0" rtl="0" algn="l">
              <a:spcBef>
                <a:spcPts val="1000"/>
              </a:spcBef>
              <a:spcAft>
                <a:spcPts val="0"/>
              </a:spcAft>
              <a:buClr>
                <a:schemeClr val="accent1"/>
              </a:buClr>
              <a:buFont typeface="Noto Sans Symbols"/>
              <a:buNone/>
              <a:defRPr b="0" i="0" sz="1400" u="none" cap="none" strike="noStrike">
                <a:solidFill>
                  <a:srgbClr val="3F3F3F"/>
                </a:solidFill>
                <a:latin typeface="Trebuchet MS"/>
                <a:ea typeface="Trebuchet MS"/>
                <a:cs typeface="Trebuchet MS"/>
                <a:sym typeface="Trebuchet MS"/>
              </a:defRPr>
            </a:lvl3pPr>
            <a:lvl4pPr indent="0" lvl="3" marL="1371600" marR="0" rtl="0" algn="l">
              <a:spcBef>
                <a:spcPts val="1000"/>
              </a:spcBef>
              <a:spcAft>
                <a:spcPts val="0"/>
              </a:spcAft>
              <a:buClr>
                <a:schemeClr val="accent1"/>
              </a:buClr>
              <a:buFont typeface="Noto Sans Symbols"/>
              <a:buNone/>
              <a:defRPr b="0" i="0" sz="1200" u="none" cap="none" strike="noStrike">
                <a:solidFill>
                  <a:srgbClr val="3F3F3F"/>
                </a:solidFill>
                <a:latin typeface="Trebuchet MS"/>
                <a:ea typeface="Trebuchet MS"/>
                <a:cs typeface="Trebuchet MS"/>
                <a:sym typeface="Trebuchet MS"/>
              </a:defRPr>
            </a:lvl4pPr>
            <a:lvl5pPr indent="0" lvl="4" marL="1828800" marR="0" rtl="0" algn="l">
              <a:spcBef>
                <a:spcPts val="1000"/>
              </a:spcBef>
              <a:spcAft>
                <a:spcPts val="0"/>
              </a:spcAft>
              <a:buClr>
                <a:schemeClr val="accent1"/>
              </a:buClr>
              <a:buFont typeface="Noto Sans Symbols"/>
              <a:buNone/>
              <a:defRPr b="0" i="0" sz="1200" u="none" cap="none" strike="noStrike">
                <a:solidFill>
                  <a:srgbClr val="3F3F3F"/>
                </a:solidFill>
                <a:latin typeface="Trebuchet MS"/>
                <a:ea typeface="Trebuchet MS"/>
                <a:cs typeface="Trebuchet MS"/>
                <a:sym typeface="Trebuchet MS"/>
              </a:defRPr>
            </a:lvl5pPr>
            <a:lvl6pPr indent="-167639" lvl="5" marL="25146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6pPr>
            <a:lvl7pPr indent="-167639" lvl="6" marL="29718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7pPr>
            <a:lvl8pPr indent="-167640" lvl="7" marL="34290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8pPr>
            <a:lvl9pPr indent="-167640" lvl="8" marL="3886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23" name="Shape 123"/>
          <p:cNvSpPr txBox="1"/>
          <p:nvPr>
            <p:ph idx="2" type="body"/>
          </p:nvPr>
        </p:nvSpPr>
        <p:spPr>
          <a:xfrm>
            <a:off x="677335" y="4527448"/>
            <a:ext cx="8596668" cy="1513914"/>
          </a:xfrm>
          <a:prstGeom prst="rect">
            <a:avLst/>
          </a:prstGeom>
          <a:noFill/>
          <a:ln>
            <a:noFill/>
          </a:ln>
        </p:spPr>
        <p:txBody>
          <a:bodyPr anchorCtr="0" anchor="t" bIns="91425" lIns="91425" rIns="91425" tIns="91425"/>
          <a:lstStyle>
            <a:lvl1pPr indent="0" lvl="0" marL="0" marR="0" rtl="0" algn="l">
              <a:spcBef>
                <a:spcPts val="1000"/>
              </a:spcBef>
              <a:spcAft>
                <a:spcPts val="0"/>
              </a:spcAft>
              <a:buClr>
                <a:schemeClr val="accent1"/>
              </a:buClr>
              <a:buFont typeface="Noto Sans Symbols"/>
              <a:buNone/>
              <a:defRPr b="0" i="0" sz="1800" u="none" cap="none" strike="noStrike">
                <a:solidFill>
                  <a:srgbClr val="7F7F7F"/>
                </a:solidFill>
                <a:latin typeface="Trebuchet MS"/>
                <a:ea typeface="Trebuchet MS"/>
                <a:cs typeface="Trebuchet MS"/>
                <a:sym typeface="Trebuchet MS"/>
              </a:defRPr>
            </a:lvl1pPr>
            <a:lvl2pPr indent="0" lvl="1" marL="457200" marR="0" rtl="0" algn="l">
              <a:spcBef>
                <a:spcPts val="1000"/>
              </a:spcBef>
              <a:spcAft>
                <a:spcPts val="0"/>
              </a:spcAft>
              <a:buClr>
                <a:schemeClr val="accent1"/>
              </a:buClr>
              <a:buFont typeface="Noto Sans Symbols"/>
              <a:buNone/>
              <a:defRPr b="0" i="0" sz="1800" u="none" cap="none" strike="noStrike">
                <a:solidFill>
                  <a:srgbClr val="888888"/>
                </a:solidFill>
                <a:latin typeface="Trebuchet MS"/>
                <a:ea typeface="Trebuchet MS"/>
                <a:cs typeface="Trebuchet MS"/>
                <a:sym typeface="Trebuchet MS"/>
              </a:defRPr>
            </a:lvl2pPr>
            <a:lvl3pPr indent="0" lvl="2" marL="914400" marR="0" rtl="0" algn="l">
              <a:spcBef>
                <a:spcPts val="1000"/>
              </a:spcBef>
              <a:spcAft>
                <a:spcPts val="0"/>
              </a:spcAft>
              <a:buClr>
                <a:schemeClr val="accent1"/>
              </a:buClr>
              <a:buFont typeface="Noto Sans Symbols"/>
              <a:buNone/>
              <a:defRPr b="0" i="0" sz="1600" u="none" cap="none" strike="noStrike">
                <a:solidFill>
                  <a:srgbClr val="888888"/>
                </a:solidFill>
                <a:latin typeface="Trebuchet MS"/>
                <a:ea typeface="Trebuchet MS"/>
                <a:cs typeface="Trebuchet MS"/>
                <a:sym typeface="Trebuchet MS"/>
              </a:defRPr>
            </a:lvl3pPr>
            <a:lvl4pPr indent="0" lvl="3" marL="13716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4pPr>
            <a:lvl5pPr indent="0" lvl="4" marL="18288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5pPr>
            <a:lvl6pPr indent="0" lvl="5" marL="22860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6pPr>
            <a:lvl7pPr indent="0" lvl="6" marL="27432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7pPr>
            <a:lvl8pPr indent="0" lvl="7" marL="32004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8pPr>
            <a:lvl9pPr indent="0" lvl="8" marL="36576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9pPr>
          </a:lstStyle>
          <a:p/>
        </p:txBody>
      </p:sp>
      <p:sp>
        <p:nvSpPr>
          <p:cNvPr id="124" name="Shape 124"/>
          <p:cNvSpPr txBox="1"/>
          <p:nvPr>
            <p:ph idx="10" type="dt"/>
          </p:nvPr>
        </p:nvSpPr>
        <p:spPr>
          <a:xfrm>
            <a:off x="7205132" y="6041362"/>
            <a:ext cx="911938" cy="365125"/>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Clr>
                <a:srgbClr val="888888"/>
              </a:buClr>
              <a:buFont typeface="Arial"/>
              <a:buNone/>
              <a:defRPr b="0" i="0" sz="900" u="none" cap="none" strike="noStrike">
                <a:solidFill>
                  <a:srgbClr val="888888"/>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125" name="Shape 125"/>
          <p:cNvSpPr txBox="1"/>
          <p:nvPr>
            <p:ph idx="11" type="ftr"/>
          </p:nvPr>
        </p:nvSpPr>
        <p:spPr>
          <a:xfrm>
            <a:off x="677333" y="6041362"/>
            <a:ext cx="6297612"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Arial"/>
              <a:buNone/>
              <a:defRPr b="0" i="0" sz="900" u="none" cap="none" strike="noStrike">
                <a:solidFill>
                  <a:srgbClr val="888888"/>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126" name="Shape 126"/>
          <p:cNvSpPr txBox="1"/>
          <p:nvPr>
            <p:ph idx="12" type="sldNum"/>
          </p:nvPr>
        </p:nvSpPr>
        <p:spPr>
          <a:xfrm>
            <a:off x="8590663" y="6041362"/>
            <a:ext cx="68333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lt1"/>
              </a:buClr>
              <a:buSzPct val="25000"/>
              <a:buFont typeface="Questrial"/>
              <a:buNone/>
            </a:pPr>
            <a:fld id="{00000000-1234-1234-1234-123412341234}" type="slidenum">
              <a:rPr b="0" i="0" lang="en-US" sz="1000" u="none" cap="none" strike="noStrike">
                <a:solidFill>
                  <a:schemeClr val="lt1"/>
                </a:solidFill>
                <a:latin typeface="Questrial"/>
                <a:ea typeface="Questrial"/>
                <a:cs typeface="Questrial"/>
                <a:sym typeface="Questrial"/>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27" name="Shape 127"/>
        <p:cNvGrpSpPr/>
        <p:nvPr/>
      </p:nvGrpSpPr>
      <p:grpSpPr>
        <a:xfrm>
          <a:off x="0" y="0"/>
          <a:ext cx="0" cy="0"/>
          <a:chOff x="0" y="0"/>
          <a:chExt cx="0" cy="0"/>
        </a:xfrm>
      </p:grpSpPr>
      <p:sp>
        <p:nvSpPr>
          <p:cNvPr id="128" name="Shape 128"/>
          <p:cNvSpPr txBox="1"/>
          <p:nvPr>
            <p:ph type="title"/>
          </p:nvPr>
        </p:nvSpPr>
        <p:spPr>
          <a:xfrm>
            <a:off x="677333" y="609600"/>
            <a:ext cx="8596668" cy="1320800"/>
          </a:xfrm>
          <a:prstGeom prst="rect">
            <a:avLst/>
          </a:prstGeom>
          <a:noFill/>
          <a:ln>
            <a:noFill/>
          </a:ln>
        </p:spPr>
        <p:txBody>
          <a:bodyPr anchorCtr="0" anchor="t" bIns="91425" lIns="91425" rIns="91425" tIns="91425"/>
          <a:lstStyle>
            <a:lvl1pPr indent="0" lvl="0" marL="0" marR="0" rtl="0" algn="l">
              <a:spcBef>
                <a:spcPts val="0"/>
              </a:spcBef>
              <a:buClr>
                <a:schemeClr val="accent1"/>
              </a:buClr>
              <a:buFont typeface="Trebuchet MS"/>
              <a:buNone/>
              <a:defRPr b="0" i="0" sz="3600" u="none" cap="none" strike="noStrike">
                <a:solidFill>
                  <a:schemeClr val="accent1"/>
                </a:solidFill>
                <a:latin typeface="Trebuchet MS"/>
                <a:ea typeface="Trebuchet MS"/>
                <a:cs typeface="Trebuchet MS"/>
                <a:sym typeface="Trebuchet MS"/>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29" name="Shape 129"/>
          <p:cNvSpPr txBox="1"/>
          <p:nvPr>
            <p:ph idx="1" type="body"/>
          </p:nvPr>
        </p:nvSpPr>
        <p:spPr>
          <a:xfrm rot="5400000">
            <a:off x="3035281" y="-197358"/>
            <a:ext cx="3880773" cy="8596668"/>
          </a:xfrm>
          <a:prstGeom prst="rect">
            <a:avLst/>
          </a:prstGeom>
          <a:noFill/>
          <a:ln>
            <a:noFill/>
          </a:ln>
        </p:spPr>
        <p:txBody>
          <a:bodyPr anchorCtr="0" anchor="t" bIns="91425" lIns="91425" rIns="91425" tIns="91425"/>
          <a:lstStyle>
            <a:lvl1pPr indent="-251459" lvl="0" marL="342900" marR="0" rtl="0" algn="l">
              <a:spcBef>
                <a:spcPts val="1000"/>
              </a:spcBef>
              <a:spcAft>
                <a:spcPts val="0"/>
              </a:spcAft>
              <a:buClr>
                <a:schemeClr val="accent1"/>
              </a:buClr>
              <a:buSzPct val="79999"/>
              <a:buFont typeface="Noto Sans Symbols"/>
              <a:buChar char="●"/>
              <a:defRPr b="0" i="0" sz="1800" u="none" cap="none" strike="noStrike">
                <a:solidFill>
                  <a:srgbClr val="3F3F3F"/>
                </a:solidFill>
                <a:latin typeface="Trebuchet MS"/>
                <a:ea typeface="Trebuchet MS"/>
                <a:cs typeface="Trebuchet MS"/>
                <a:sym typeface="Trebuchet MS"/>
              </a:defRPr>
            </a:lvl1pPr>
            <a:lvl2pPr indent="-204469" lvl="1" marL="742950" marR="0" rtl="0" algn="l">
              <a:spcBef>
                <a:spcPts val="1000"/>
              </a:spcBef>
              <a:spcAft>
                <a:spcPts val="0"/>
              </a:spcAft>
              <a:buClr>
                <a:schemeClr val="accent1"/>
              </a:buClr>
              <a:buSzPct val="80000"/>
              <a:buFont typeface="Noto Sans Symbols"/>
              <a:buChar char="●"/>
              <a:defRPr b="0" i="0" sz="1600" u="none" cap="none" strike="noStrike">
                <a:solidFill>
                  <a:srgbClr val="3F3F3F"/>
                </a:solidFill>
                <a:latin typeface="Trebuchet MS"/>
                <a:ea typeface="Trebuchet MS"/>
                <a:cs typeface="Trebuchet MS"/>
                <a:sym typeface="Trebuchet MS"/>
              </a:defRPr>
            </a:lvl2pPr>
            <a:lvl3pPr indent="-157480" lvl="2" marL="1143000" marR="0" rtl="0" algn="l">
              <a:spcBef>
                <a:spcPts val="1000"/>
              </a:spcBef>
              <a:spcAft>
                <a:spcPts val="0"/>
              </a:spcAft>
              <a:buClr>
                <a:schemeClr val="accent1"/>
              </a:buClr>
              <a:buSzPct val="80000"/>
              <a:buFont typeface="Noto Sans Symbols"/>
              <a:buChar char="●"/>
              <a:defRPr b="0" i="0" sz="1400" u="none" cap="none" strike="noStrike">
                <a:solidFill>
                  <a:srgbClr val="3F3F3F"/>
                </a:solidFill>
                <a:latin typeface="Trebuchet MS"/>
                <a:ea typeface="Trebuchet MS"/>
                <a:cs typeface="Trebuchet MS"/>
                <a:sym typeface="Trebuchet MS"/>
              </a:defRPr>
            </a:lvl3pPr>
            <a:lvl4pPr indent="-167639" lvl="3" marL="1600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4pPr>
            <a:lvl5pPr indent="-167639" lvl="4" marL="20574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5pPr>
            <a:lvl6pPr indent="-167639" lvl="5" marL="25146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6pPr>
            <a:lvl7pPr indent="-167639" lvl="6" marL="29718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7pPr>
            <a:lvl8pPr indent="-167640" lvl="7" marL="34290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8pPr>
            <a:lvl9pPr indent="-167640" lvl="8" marL="3886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30" name="Shape 130"/>
          <p:cNvSpPr txBox="1"/>
          <p:nvPr>
            <p:ph idx="10" type="dt"/>
          </p:nvPr>
        </p:nvSpPr>
        <p:spPr>
          <a:xfrm>
            <a:off x="7205132" y="6041362"/>
            <a:ext cx="911938" cy="365125"/>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Clr>
                <a:srgbClr val="888888"/>
              </a:buClr>
              <a:buFont typeface="Arial"/>
              <a:buNone/>
              <a:defRPr b="0" i="0" sz="900" u="none" cap="none" strike="noStrike">
                <a:solidFill>
                  <a:srgbClr val="888888"/>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131" name="Shape 131"/>
          <p:cNvSpPr txBox="1"/>
          <p:nvPr>
            <p:ph idx="11" type="ftr"/>
          </p:nvPr>
        </p:nvSpPr>
        <p:spPr>
          <a:xfrm>
            <a:off x="677333" y="6041362"/>
            <a:ext cx="6297612"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Arial"/>
              <a:buNone/>
              <a:defRPr b="0" i="0" sz="900" u="none" cap="none" strike="noStrike">
                <a:solidFill>
                  <a:srgbClr val="888888"/>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132" name="Shape 132"/>
          <p:cNvSpPr txBox="1"/>
          <p:nvPr>
            <p:ph idx="12" type="sldNum"/>
          </p:nvPr>
        </p:nvSpPr>
        <p:spPr>
          <a:xfrm>
            <a:off x="8590663" y="6041362"/>
            <a:ext cx="68333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lt1"/>
              </a:buClr>
              <a:buSzPct val="25000"/>
              <a:buFont typeface="Questrial"/>
              <a:buNone/>
            </a:pPr>
            <a:fld id="{00000000-1234-1234-1234-123412341234}" type="slidenum">
              <a:rPr b="0" i="0" lang="en-US" sz="1000" u="none" cap="none" strike="noStrike">
                <a:solidFill>
                  <a:schemeClr val="lt1"/>
                </a:solidFill>
                <a:latin typeface="Questrial"/>
                <a:ea typeface="Questrial"/>
                <a:cs typeface="Questrial"/>
                <a:sym typeface="Questrial"/>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33" name="Shape 133"/>
        <p:cNvGrpSpPr/>
        <p:nvPr/>
      </p:nvGrpSpPr>
      <p:grpSpPr>
        <a:xfrm>
          <a:off x="0" y="0"/>
          <a:ext cx="0" cy="0"/>
          <a:chOff x="0" y="0"/>
          <a:chExt cx="0" cy="0"/>
        </a:xfrm>
      </p:grpSpPr>
      <p:sp>
        <p:nvSpPr>
          <p:cNvPr id="134" name="Shape 134"/>
          <p:cNvSpPr txBox="1"/>
          <p:nvPr>
            <p:ph type="title"/>
          </p:nvPr>
        </p:nvSpPr>
        <p:spPr>
          <a:xfrm rot="5400000">
            <a:off x="5994318" y="2582952"/>
            <a:ext cx="5251450" cy="1304742"/>
          </a:xfrm>
          <a:prstGeom prst="rect">
            <a:avLst/>
          </a:prstGeom>
          <a:noFill/>
          <a:ln>
            <a:noFill/>
          </a:ln>
        </p:spPr>
        <p:txBody>
          <a:bodyPr anchorCtr="0" anchor="ctr" bIns="91425" lIns="91425" rIns="91425" tIns="91425"/>
          <a:lstStyle>
            <a:lvl1pPr indent="0" lvl="0" marL="0" marR="0" rtl="0" algn="l">
              <a:spcBef>
                <a:spcPts val="0"/>
              </a:spcBef>
              <a:buClr>
                <a:schemeClr val="accent1"/>
              </a:buClr>
              <a:buFont typeface="Trebuchet MS"/>
              <a:buNone/>
              <a:defRPr b="0" i="0" sz="3600" u="none" cap="none" strike="noStrike">
                <a:solidFill>
                  <a:schemeClr val="accent1"/>
                </a:solidFill>
                <a:latin typeface="Trebuchet MS"/>
                <a:ea typeface="Trebuchet MS"/>
                <a:cs typeface="Trebuchet MS"/>
                <a:sym typeface="Trebuchet MS"/>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35" name="Shape 135"/>
          <p:cNvSpPr txBox="1"/>
          <p:nvPr>
            <p:ph idx="1" type="body"/>
          </p:nvPr>
        </p:nvSpPr>
        <p:spPr>
          <a:xfrm rot="5400000">
            <a:off x="1581685" y="-294750"/>
            <a:ext cx="5251449" cy="7060149"/>
          </a:xfrm>
          <a:prstGeom prst="rect">
            <a:avLst/>
          </a:prstGeom>
          <a:noFill/>
          <a:ln>
            <a:noFill/>
          </a:ln>
        </p:spPr>
        <p:txBody>
          <a:bodyPr anchorCtr="0" anchor="t" bIns="91425" lIns="91425" rIns="91425" tIns="91425"/>
          <a:lstStyle>
            <a:lvl1pPr indent="-251459" lvl="0" marL="342900" marR="0" rtl="0" algn="l">
              <a:spcBef>
                <a:spcPts val="1000"/>
              </a:spcBef>
              <a:spcAft>
                <a:spcPts val="0"/>
              </a:spcAft>
              <a:buClr>
                <a:schemeClr val="accent1"/>
              </a:buClr>
              <a:buSzPct val="79999"/>
              <a:buFont typeface="Noto Sans Symbols"/>
              <a:buChar char="●"/>
              <a:defRPr b="0" i="0" sz="1800" u="none" cap="none" strike="noStrike">
                <a:solidFill>
                  <a:srgbClr val="3F3F3F"/>
                </a:solidFill>
                <a:latin typeface="Trebuchet MS"/>
                <a:ea typeface="Trebuchet MS"/>
                <a:cs typeface="Trebuchet MS"/>
                <a:sym typeface="Trebuchet MS"/>
              </a:defRPr>
            </a:lvl1pPr>
            <a:lvl2pPr indent="-204469" lvl="1" marL="742950" marR="0" rtl="0" algn="l">
              <a:spcBef>
                <a:spcPts val="1000"/>
              </a:spcBef>
              <a:spcAft>
                <a:spcPts val="0"/>
              </a:spcAft>
              <a:buClr>
                <a:schemeClr val="accent1"/>
              </a:buClr>
              <a:buSzPct val="80000"/>
              <a:buFont typeface="Noto Sans Symbols"/>
              <a:buChar char="●"/>
              <a:defRPr b="0" i="0" sz="1600" u="none" cap="none" strike="noStrike">
                <a:solidFill>
                  <a:srgbClr val="3F3F3F"/>
                </a:solidFill>
                <a:latin typeface="Trebuchet MS"/>
                <a:ea typeface="Trebuchet MS"/>
                <a:cs typeface="Trebuchet MS"/>
                <a:sym typeface="Trebuchet MS"/>
              </a:defRPr>
            </a:lvl2pPr>
            <a:lvl3pPr indent="-157480" lvl="2" marL="1143000" marR="0" rtl="0" algn="l">
              <a:spcBef>
                <a:spcPts val="1000"/>
              </a:spcBef>
              <a:spcAft>
                <a:spcPts val="0"/>
              </a:spcAft>
              <a:buClr>
                <a:schemeClr val="accent1"/>
              </a:buClr>
              <a:buSzPct val="80000"/>
              <a:buFont typeface="Noto Sans Symbols"/>
              <a:buChar char="●"/>
              <a:defRPr b="0" i="0" sz="1400" u="none" cap="none" strike="noStrike">
                <a:solidFill>
                  <a:srgbClr val="3F3F3F"/>
                </a:solidFill>
                <a:latin typeface="Trebuchet MS"/>
                <a:ea typeface="Trebuchet MS"/>
                <a:cs typeface="Trebuchet MS"/>
                <a:sym typeface="Trebuchet MS"/>
              </a:defRPr>
            </a:lvl3pPr>
            <a:lvl4pPr indent="-167639" lvl="3" marL="1600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4pPr>
            <a:lvl5pPr indent="-167639" lvl="4" marL="20574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5pPr>
            <a:lvl6pPr indent="-167639" lvl="5" marL="25146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6pPr>
            <a:lvl7pPr indent="-167639" lvl="6" marL="29718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7pPr>
            <a:lvl8pPr indent="-167640" lvl="7" marL="34290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8pPr>
            <a:lvl9pPr indent="-167640" lvl="8" marL="3886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36" name="Shape 136"/>
          <p:cNvSpPr txBox="1"/>
          <p:nvPr>
            <p:ph idx="10" type="dt"/>
          </p:nvPr>
        </p:nvSpPr>
        <p:spPr>
          <a:xfrm>
            <a:off x="7205132" y="6041362"/>
            <a:ext cx="911938" cy="365125"/>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Clr>
                <a:srgbClr val="888888"/>
              </a:buClr>
              <a:buFont typeface="Arial"/>
              <a:buNone/>
              <a:defRPr b="0" i="0" sz="900" u="none" cap="none" strike="noStrike">
                <a:solidFill>
                  <a:srgbClr val="888888"/>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137" name="Shape 137"/>
          <p:cNvSpPr txBox="1"/>
          <p:nvPr>
            <p:ph idx="11" type="ftr"/>
          </p:nvPr>
        </p:nvSpPr>
        <p:spPr>
          <a:xfrm>
            <a:off x="677333" y="6041362"/>
            <a:ext cx="6297612"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Arial"/>
              <a:buNone/>
              <a:defRPr b="0" i="0" sz="900" u="none" cap="none" strike="noStrike">
                <a:solidFill>
                  <a:srgbClr val="888888"/>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138" name="Shape 138"/>
          <p:cNvSpPr txBox="1"/>
          <p:nvPr>
            <p:ph idx="12" type="sldNum"/>
          </p:nvPr>
        </p:nvSpPr>
        <p:spPr>
          <a:xfrm>
            <a:off x="8590663" y="6041362"/>
            <a:ext cx="68333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lt1"/>
              </a:buClr>
              <a:buSzPct val="25000"/>
              <a:buFont typeface="Questrial"/>
              <a:buNone/>
            </a:pPr>
            <a:fld id="{00000000-1234-1234-1234-123412341234}" type="slidenum">
              <a:rPr b="0" i="0" lang="en-US" sz="1000" u="none" cap="none" strike="noStrike">
                <a:solidFill>
                  <a:schemeClr val="lt1"/>
                </a:solidFill>
                <a:latin typeface="Questrial"/>
                <a:ea typeface="Questrial"/>
                <a:cs typeface="Questrial"/>
                <a:sym typeface="Questria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39" name="Shape 39"/>
        <p:cNvGrpSpPr/>
        <p:nvPr/>
      </p:nvGrpSpPr>
      <p:grpSpPr>
        <a:xfrm>
          <a:off x="0" y="0"/>
          <a:ext cx="0" cy="0"/>
          <a:chOff x="0" y="0"/>
          <a:chExt cx="0" cy="0"/>
        </a:xfrm>
      </p:grpSpPr>
      <p:sp>
        <p:nvSpPr>
          <p:cNvPr id="40" name="Shape 40"/>
          <p:cNvSpPr txBox="1"/>
          <p:nvPr>
            <p:ph idx="10" type="dt"/>
          </p:nvPr>
        </p:nvSpPr>
        <p:spPr>
          <a:xfrm>
            <a:off x="7205132" y="6041362"/>
            <a:ext cx="911938" cy="365125"/>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Clr>
                <a:srgbClr val="888888"/>
              </a:buClr>
              <a:buFont typeface="Arial"/>
              <a:buNone/>
              <a:defRPr b="0" i="0" sz="900" u="none" cap="none" strike="noStrike">
                <a:solidFill>
                  <a:srgbClr val="888888"/>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41" name="Shape 41"/>
          <p:cNvSpPr txBox="1"/>
          <p:nvPr>
            <p:ph idx="11" type="ftr"/>
          </p:nvPr>
        </p:nvSpPr>
        <p:spPr>
          <a:xfrm>
            <a:off x="677333" y="6041362"/>
            <a:ext cx="6297612"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Arial"/>
              <a:buNone/>
              <a:defRPr b="0" i="0" sz="900" u="none" cap="none" strike="noStrike">
                <a:solidFill>
                  <a:srgbClr val="888888"/>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42" name="Shape 42"/>
          <p:cNvSpPr txBox="1"/>
          <p:nvPr>
            <p:ph idx="12" type="sldNum"/>
          </p:nvPr>
        </p:nvSpPr>
        <p:spPr>
          <a:xfrm>
            <a:off x="8590663" y="6041362"/>
            <a:ext cx="68333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lt1"/>
              </a:buClr>
              <a:buSzPct val="25000"/>
              <a:buFont typeface="Questrial"/>
              <a:buNone/>
            </a:pPr>
            <a:fld id="{00000000-1234-1234-1234-123412341234}" type="slidenum">
              <a:rPr b="0" i="0" lang="en-US" sz="1000" u="none" cap="none" strike="noStrike">
                <a:solidFill>
                  <a:schemeClr val="lt1"/>
                </a:solidFill>
                <a:latin typeface="Questrial"/>
                <a:ea typeface="Questrial"/>
                <a:cs typeface="Questrial"/>
                <a:sym typeface="Quest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43" name="Shape 43"/>
        <p:cNvGrpSpPr/>
        <p:nvPr/>
      </p:nvGrpSpPr>
      <p:grpSpPr>
        <a:xfrm>
          <a:off x="0" y="0"/>
          <a:ext cx="0" cy="0"/>
          <a:chOff x="0" y="0"/>
          <a:chExt cx="0" cy="0"/>
        </a:xfrm>
      </p:grpSpPr>
      <p:sp>
        <p:nvSpPr>
          <p:cNvPr id="44" name="Shape 44"/>
          <p:cNvSpPr txBox="1"/>
          <p:nvPr>
            <p:ph type="title"/>
          </p:nvPr>
        </p:nvSpPr>
        <p:spPr>
          <a:xfrm>
            <a:off x="677333" y="609600"/>
            <a:ext cx="8596668" cy="1320800"/>
          </a:xfrm>
          <a:prstGeom prst="rect">
            <a:avLst/>
          </a:prstGeom>
          <a:noFill/>
          <a:ln>
            <a:noFill/>
          </a:ln>
        </p:spPr>
        <p:txBody>
          <a:bodyPr anchorCtr="0" anchor="t" bIns="91425" lIns="91425" rIns="91425" tIns="91425"/>
          <a:lstStyle>
            <a:lvl1pPr indent="0" lvl="0" marL="0" marR="0" rtl="0" algn="l">
              <a:spcBef>
                <a:spcPts val="0"/>
              </a:spcBef>
              <a:buClr>
                <a:schemeClr val="accent1"/>
              </a:buClr>
              <a:buFont typeface="Trebuchet MS"/>
              <a:buNone/>
              <a:defRPr b="0" i="0" sz="3600" u="none" cap="none" strike="noStrike">
                <a:solidFill>
                  <a:schemeClr val="accent1"/>
                </a:solidFill>
                <a:latin typeface="Trebuchet MS"/>
                <a:ea typeface="Trebuchet MS"/>
                <a:cs typeface="Trebuchet MS"/>
                <a:sym typeface="Trebuchet MS"/>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45" name="Shape 45"/>
          <p:cNvSpPr txBox="1"/>
          <p:nvPr>
            <p:ph idx="1" type="body"/>
          </p:nvPr>
        </p:nvSpPr>
        <p:spPr>
          <a:xfrm>
            <a:off x="677333" y="2160589"/>
            <a:ext cx="8596800" cy="3880800"/>
          </a:xfrm>
          <a:prstGeom prst="rect">
            <a:avLst/>
          </a:prstGeom>
          <a:noFill/>
          <a:ln>
            <a:noFill/>
          </a:ln>
        </p:spPr>
        <p:txBody>
          <a:bodyPr anchorCtr="0" anchor="t" bIns="91425" lIns="91425" rIns="91425" tIns="91425"/>
          <a:lstStyle>
            <a:lvl1pPr indent="-251459" lvl="0" marL="342900" marR="0" rtl="0" algn="l">
              <a:spcBef>
                <a:spcPts val="1000"/>
              </a:spcBef>
              <a:spcAft>
                <a:spcPts val="0"/>
              </a:spcAft>
              <a:buClr>
                <a:schemeClr val="accent1"/>
              </a:buClr>
              <a:buSzPct val="79999"/>
              <a:buFont typeface="Noto Sans Symbols"/>
              <a:buChar char="●"/>
              <a:defRPr b="0" i="0" sz="1800" u="none" cap="none" strike="noStrike">
                <a:solidFill>
                  <a:srgbClr val="3F3F3F"/>
                </a:solidFill>
                <a:latin typeface="Trebuchet MS"/>
                <a:ea typeface="Trebuchet MS"/>
                <a:cs typeface="Trebuchet MS"/>
                <a:sym typeface="Trebuchet MS"/>
              </a:defRPr>
            </a:lvl1pPr>
            <a:lvl2pPr indent="-204469" lvl="1" marL="742950" marR="0" rtl="0" algn="l">
              <a:spcBef>
                <a:spcPts val="1000"/>
              </a:spcBef>
              <a:spcAft>
                <a:spcPts val="0"/>
              </a:spcAft>
              <a:buClr>
                <a:schemeClr val="accent1"/>
              </a:buClr>
              <a:buSzPct val="80000"/>
              <a:buFont typeface="Noto Sans Symbols"/>
              <a:buChar char="●"/>
              <a:defRPr b="0" i="0" sz="1600" u="none" cap="none" strike="noStrike">
                <a:solidFill>
                  <a:srgbClr val="3F3F3F"/>
                </a:solidFill>
                <a:latin typeface="Trebuchet MS"/>
                <a:ea typeface="Trebuchet MS"/>
                <a:cs typeface="Trebuchet MS"/>
                <a:sym typeface="Trebuchet MS"/>
              </a:defRPr>
            </a:lvl2pPr>
            <a:lvl3pPr indent="-157480" lvl="2" marL="1143000" marR="0" rtl="0" algn="l">
              <a:spcBef>
                <a:spcPts val="1000"/>
              </a:spcBef>
              <a:spcAft>
                <a:spcPts val="0"/>
              </a:spcAft>
              <a:buClr>
                <a:schemeClr val="accent1"/>
              </a:buClr>
              <a:buSzPct val="80000"/>
              <a:buFont typeface="Noto Sans Symbols"/>
              <a:buChar char="●"/>
              <a:defRPr b="0" i="0" sz="1400" u="none" cap="none" strike="noStrike">
                <a:solidFill>
                  <a:srgbClr val="3F3F3F"/>
                </a:solidFill>
                <a:latin typeface="Trebuchet MS"/>
                <a:ea typeface="Trebuchet MS"/>
                <a:cs typeface="Trebuchet MS"/>
                <a:sym typeface="Trebuchet MS"/>
              </a:defRPr>
            </a:lvl3pPr>
            <a:lvl4pPr indent="-167639" lvl="3" marL="1600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4pPr>
            <a:lvl5pPr indent="-167639" lvl="4" marL="20574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5pPr>
            <a:lvl6pPr indent="-167639" lvl="5" marL="25146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6pPr>
            <a:lvl7pPr indent="-167639" lvl="6" marL="29718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7pPr>
            <a:lvl8pPr indent="-167640" lvl="7" marL="34290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8pPr>
            <a:lvl9pPr indent="-167640" lvl="8" marL="3886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46" name="Shape 46"/>
          <p:cNvSpPr txBox="1"/>
          <p:nvPr>
            <p:ph idx="10" type="dt"/>
          </p:nvPr>
        </p:nvSpPr>
        <p:spPr>
          <a:xfrm>
            <a:off x="7205132" y="6041362"/>
            <a:ext cx="911938" cy="365125"/>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Clr>
                <a:srgbClr val="888888"/>
              </a:buClr>
              <a:buFont typeface="Arial"/>
              <a:buNone/>
              <a:defRPr b="0" i="0" sz="900" u="none" cap="none" strike="noStrike">
                <a:solidFill>
                  <a:srgbClr val="888888"/>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47" name="Shape 47"/>
          <p:cNvSpPr txBox="1"/>
          <p:nvPr>
            <p:ph idx="11" type="ftr"/>
          </p:nvPr>
        </p:nvSpPr>
        <p:spPr>
          <a:xfrm>
            <a:off x="677333" y="6041362"/>
            <a:ext cx="6297612"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Arial"/>
              <a:buNone/>
              <a:defRPr b="0" i="0" sz="900" u="none" cap="none" strike="noStrike">
                <a:solidFill>
                  <a:srgbClr val="888888"/>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48" name="Shape 48"/>
          <p:cNvSpPr txBox="1"/>
          <p:nvPr>
            <p:ph idx="12" type="sldNum"/>
          </p:nvPr>
        </p:nvSpPr>
        <p:spPr>
          <a:xfrm>
            <a:off x="8590663" y="6041362"/>
            <a:ext cx="68333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lt1"/>
              </a:buClr>
              <a:buSzPct val="25000"/>
              <a:buFont typeface="Questrial"/>
              <a:buNone/>
            </a:pPr>
            <a:fld id="{00000000-1234-1234-1234-123412341234}" type="slidenum">
              <a:rPr b="0" i="0" lang="en-US" sz="1000" u="none" cap="none" strike="noStrike">
                <a:solidFill>
                  <a:schemeClr val="lt1"/>
                </a:solidFill>
                <a:latin typeface="Questrial"/>
                <a:ea typeface="Questrial"/>
                <a:cs typeface="Questrial"/>
                <a:sym typeface="Questria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9" name="Shape 49"/>
        <p:cNvGrpSpPr/>
        <p:nvPr/>
      </p:nvGrpSpPr>
      <p:grpSpPr>
        <a:xfrm>
          <a:off x="0" y="0"/>
          <a:ext cx="0" cy="0"/>
          <a:chOff x="0" y="0"/>
          <a:chExt cx="0" cy="0"/>
        </a:xfrm>
      </p:grpSpPr>
      <p:sp>
        <p:nvSpPr>
          <p:cNvPr id="50" name="Shape 50"/>
          <p:cNvSpPr txBox="1"/>
          <p:nvPr>
            <p:ph type="title"/>
          </p:nvPr>
        </p:nvSpPr>
        <p:spPr>
          <a:xfrm>
            <a:off x="677333" y="609600"/>
            <a:ext cx="8596668" cy="1320800"/>
          </a:xfrm>
          <a:prstGeom prst="rect">
            <a:avLst/>
          </a:prstGeom>
          <a:noFill/>
          <a:ln>
            <a:noFill/>
          </a:ln>
        </p:spPr>
        <p:txBody>
          <a:bodyPr anchorCtr="0" anchor="t" bIns="91425" lIns="91425" rIns="91425" tIns="91425"/>
          <a:lstStyle>
            <a:lvl1pPr indent="0" lvl="0" marL="0" marR="0" rtl="0" algn="l">
              <a:spcBef>
                <a:spcPts val="0"/>
              </a:spcBef>
              <a:buClr>
                <a:schemeClr val="accent1"/>
              </a:buClr>
              <a:buFont typeface="Trebuchet MS"/>
              <a:buNone/>
              <a:defRPr b="0" i="0" sz="3600" u="none" cap="none" strike="noStrike">
                <a:solidFill>
                  <a:schemeClr val="accent1"/>
                </a:solidFill>
                <a:latin typeface="Trebuchet MS"/>
                <a:ea typeface="Trebuchet MS"/>
                <a:cs typeface="Trebuchet MS"/>
                <a:sym typeface="Trebuchet MS"/>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51" name="Shape 51"/>
          <p:cNvSpPr txBox="1"/>
          <p:nvPr>
            <p:ph idx="10" type="dt"/>
          </p:nvPr>
        </p:nvSpPr>
        <p:spPr>
          <a:xfrm>
            <a:off x="7205132" y="6041362"/>
            <a:ext cx="911938" cy="365125"/>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Clr>
                <a:srgbClr val="888888"/>
              </a:buClr>
              <a:buFont typeface="Arial"/>
              <a:buNone/>
              <a:defRPr b="0" i="0" sz="900" u="none" cap="none" strike="noStrike">
                <a:solidFill>
                  <a:srgbClr val="888888"/>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52" name="Shape 52"/>
          <p:cNvSpPr txBox="1"/>
          <p:nvPr>
            <p:ph idx="11" type="ftr"/>
          </p:nvPr>
        </p:nvSpPr>
        <p:spPr>
          <a:xfrm>
            <a:off x="677333" y="6041362"/>
            <a:ext cx="6297612"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Arial"/>
              <a:buNone/>
              <a:defRPr b="0" i="0" sz="900" u="none" cap="none" strike="noStrike">
                <a:solidFill>
                  <a:srgbClr val="888888"/>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53" name="Shape 53"/>
          <p:cNvSpPr txBox="1"/>
          <p:nvPr>
            <p:ph idx="12" type="sldNum"/>
          </p:nvPr>
        </p:nvSpPr>
        <p:spPr>
          <a:xfrm>
            <a:off x="8590663" y="6041362"/>
            <a:ext cx="68333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lt1"/>
              </a:buClr>
              <a:buSzPct val="25000"/>
              <a:buFont typeface="Questrial"/>
              <a:buNone/>
            </a:pPr>
            <a:fld id="{00000000-1234-1234-1234-123412341234}" type="slidenum">
              <a:rPr b="0" i="0" lang="en-US" sz="1000" u="none" cap="none" strike="noStrike">
                <a:solidFill>
                  <a:schemeClr val="lt1"/>
                </a:solidFill>
                <a:latin typeface="Questrial"/>
                <a:ea typeface="Questrial"/>
                <a:cs typeface="Questrial"/>
                <a:sym typeface="Questria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54" name="Shape 54"/>
        <p:cNvGrpSpPr/>
        <p:nvPr/>
      </p:nvGrpSpPr>
      <p:grpSpPr>
        <a:xfrm>
          <a:off x="0" y="0"/>
          <a:ext cx="0" cy="0"/>
          <a:chOff x="0" y="0"/>
          <a:chExt cx="0" cy="0"/>
        </a:xfrm>
      </p:grpSpPr>
      <p:sp>
        <p:nvSpPr>
          <p:cNvPr id="55" name="Shape 55"/>
          <p:cNvSpPr txBox="1"/>
          <p:nvPr>
            <p:ph type="title"/>
          </p:nvPr>
        </p:nvSpPr>
        <p:spPr>
          <a:xfrm>
            <a:off x="677335" y="2700866"/>
            <a:ext cx="8596668" cy="1826580"/>
          </a:xfrm>
          <a:prstGeom prst="rect">
            <a:avLst/>
          </a:prstGeom>
          <a:noFill/>
          <a:ln>
            <a:noFill/>
          </a:ln>
        </p:spPr>
        <p:txBody>
          <a:bodyPr anchorCtr="0" anchor="b" bIns="91425" lIns="91425" rIns="91425" tIns="91425"/>
          <a:lstStyle>
            <a:lvl1pPr indent="0" lvl="0" marL="0" marR="0" rtl="0" algn="l">
              <a:spcBef>
                <a:spcPts val="0"/>
              </a:spcBef>
              <a:buClr>
                <a:schemeClr val="accent1"/>
              </a:buClr>
              <a:buFont typeface="Trebuchet MS"/>
              <a:buNone/>
              <a:defRPr b="0" i="0" sz="4000" u="none" cap="none" strike="noStrike">
                <a:solidFill>
                  <a:schemeClr val="accent1"/>
                </a:solidFill>
                <a:latin typeface="Trebuchet MS"/>
                <a:ea typeface="Trebuchet MS"/>
                <a:cs typeface="Trebuchet MS"/>
                <a:sym typeface="Trebuchet MS"/>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56" name="Shape 56"/>
          <p:cNvSpPr txBox="1"/>
          <p:nvPr>
            <p:ph idx="1" type="body"/>
          </p:nvPr>
        </p:nvSpPr>
        <p:spPr>
          <a:xfrm>
            <a:off x="677335" y="4527448"/>
            <a:ext cx="8596668" cy="860399"/>
          </a:xfrm>
          <a:prstGeom prst="rect">
            <a:avLst/>
          </a:prstGeom>
          <a:noFill/>
          <a:ln>
            <a:noFill/>
          </a:ln>
        </p:spPr>
        <p:txBody>
          <a:bodyPr anchorCtr="0" anchor="t" bIns="91425" lIns="91425" rIns="91425" tIns="91425"/>
          <a:lstStyle>
            <a:lvl1pPr indent="0" lvl="0" marL="0" marR="0" rtl="0" algn="l">
              <a:spcBef>
                <a:spcPts val="1000"/>
              </a:spcBef>
              <a:spcAft>
                <a:spcPts val="0"/>
              </a:spcAft>
              <a:buClr>
                <a:schemeClr val="accent1"/>
              </a:buClr>
              <a:buFont typeface="Noto Sans Symbols"/>
              <a:buNone/>
              <a:defRPr b="0" i="0" sz="2000" u="none" cap="none" strike="noStrike">
                <a:solidFill>
                  <a:srgbClr val="7F7F7F"/>
                </a:solidFill>
                <a:latin typeface="Trebuchet MS"/>
                <a:ea typeface="Trebuchet MS"/>
                <a:cs typeface="Trebuchet MS"/>
                <a:sym typeface="Trebuchet MS"/>
              </a:defRPr>
            </a:lvl1pPr>
            <a:lvl2pPr indent="0" lvl="1" marL="457200" marR="0" rtl="0" algn="l">
              <a:spcBef>
                <a:spcPts val="1000"/>
              </a:spcBef>
              <a:spcAft>
                <a:spcPts val="0"/>
              </a:spcAft>
              <a:buClr>
                <a:schemeClr val="accent1"/>
              </a:buClr>
              <a:buFont typeface="Noto Sans Symbols"/>
              <a:buNone/>
              <a:defRPr b="0" i="0" sz="1800" u="none" cap="none" strike="noStrike">
                <a:solidFill>
                  <a:srgbClr val="888888"/>
                </a:solidFill>
                <a:latin typeface="Trebuchet MS"/>
                <a:ea typeface="Trebuchet MS"/>
                <a:cs typeface="Trebuchet MS"/>
                <a:sym typeface="Trebuchet MS"/>
              </a:defRPr>
            </a:lvl2pPr>
            <a:lvl3pPr indent="0" lvl="2" marL="914400" marR="0" rtl="0" algn="l">
              <a:spcBef>
                <a:spcPts val="1000"/>
              </a:spcBef>
              <a:spcAft>
                <a:spcPts val="0"/>
              </a:spcAft>
              <a:buClr>
                <a:schemeClr val="accent1"/>
              </a:buClr>
              <a:buFont typeface="Noto Sans Symbols"/>
              <a:buNone/>
              <a:defRPr b="0" i="0" sz="1600" u="none" cap="none" strike="noStrike">
                <a:solidFill>
                  <a:srgbClr val="888888"/>
                </a:solidFill>
                <a:latin typeface="Trebuchet MS"/>
                <a:ea typeface="Trebuchet MS"/>
                <a:cs typeface="Trebuchet MS"/>
                <a:sym typeface="Trebuchet MS"/>
              </a:defRPr>
            </a:lvl3pPr>
            <a:lvl4pPr indent="0" lvl="3" marL="13716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4pPr>
            <a:lvl5pPr indent="0" lvl="4" marL="18288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5pPr>
            <a:lvl6pPr indent="0" lvl="5" marL="22860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6pPr>
            <a:lvl7pPr indent="0" lvl="6" marL="27432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7pPr>
            <a:lvl8pPr indent="0" lvl="7" marL="32004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8pPr>
            <a:lvl9pPr indent="0" lvl="8" marL="36576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9pPr>
          </a:lstStyle>
          <a:p/>
        </p:txBody>
      </p:sp>
      <p:sp>
        <p:nvSpPr>
          <p:cNvPr id="57" name="Shape 57"/>
          <p:cNvSpPr txBox="1"/>
          <p:nvPr>
            <p:ph idx="10" type="dt"/>
          </p:nvPr>
        </p:nvSpPr>
        <p:spPr>
          <a:xfrm>
            <a:off x="7205132" y="6041362"/>
            <a:ext cx="911938" cy="365125"/>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Clr>
                <a:srgbClr val="888888"/>
              </a:buClr>
              <a:buFont typeface="Arial"/>
              <a:buNone/>
              <a:defRPr b="0" i="0" sz="900" u="none" cap="none" strike="noStrike">
                <a:solidFill>
                  <a:srgbClr val="888888"/>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58" name="Shape 58"/>
          <p:cNvSpPr txBox="1"/>
          <p:nvPr>
            <p:ph idx="11" type="ftr"/>
          </p:nvPr>
        </p:nvSpPr>
        <p:spPr>
          <a:xfrm>
            <a:off x="677333" y="6041362"/>
            <a:ext cx="6297612"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Arial"/>
              <a:buNone/>
              <a:defRPr b="0" i="0" sz="900" u="none" cap="none" strike="noStrike">
                <a:solidFill>
                  <a:srgbClr val="888888"/>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59" name="Shape 59"/>
          <p:cNvSpPr txBox="1"/>
          <p:nvPr>
            <p:ph idx="12" type="sldNum"/>
          </p:nvPr>
        </p:nvSpPr>
        <p:spPr>
          <a:xfrm>
            <a:off x="8590663" y="6041362"/>
            <a:ext cx="68333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lt1"/>
              </a:buClr>
              <a:buSzPct val="25000"/>
              <a:buFont typeface="Questrial"/>
              <a:buNone/>
            </a:pPr>
            <a:fld id="{00000000-1234-1234-1234-123412341234}" type="slidenum">
              <a:rPr b="0" i="0" lang="en-US" sz="1000" u="none" cap="none" strike="noStrike">
                <a:solidFill>
                  <a:schemeClr val="lt1"/>
                </a:solidFill>
                <a:latin typeface="Questrial"/>
                <a:ea typeface="Questrial"/>
                <a:cs typeface="Questrial"/>
                <a:sym typeface="Questria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60" name="Shape 60"/>
        <p:cNvGrpSpPr/>
        <p:nvPr/>
      </p:nvGrpSpPr>
      <p:grpSpPr>
        <a:xfrm>
          <a:off x="0" y="0"/>
          <a:ext cx="0" cy="0"/>
          <a:chOff x="0" y="0"/>
          <a:chExt cx="0" cy="0"/>
        </a:xfrm>
      </p:grpSpPr>
      <p:sp>
        <p:nvSpPr>
          <p:cNvPr id="61" name="Shape 61"/>
          <p:cNvSpPr txBox="1"/>
          <p:nvPr>
            <p:ph type="title"/>
          </p:nvPr>
        </p:nvSpPr>
        <p:spPr>
          <a:xfrm>
            <a:off x="677333" y="609600"/>
            <a:ext cx="8596668" cy="1320800"/>
          </a:xfrm>
          <a:prstGeom prst="rect">
            <a:avLst/>
          </a:prstGeom>
          <a:noFill/>
          <a:ln>
            <a:noFill/>
          </a:ln>
        </p:spPr>
        <p:txBody>
          <a:bodyPr anchorCtr="0" anchor="t" bIns="91425" lIns="91425" rIns="91425" tIns="91425"/>
          <a:lstStyle>
            <a:lvl1pPr indent="0" lvl="0" marL="0" marR="0" rtl="0" algn="l">
              <a:spcBef>
                <a:spcPts val="0"/>
              </a:spcBef>
              <a:buClr>
                <a:schemeClr val="accent1"/>
              </a:buClr>
              <a:buFont typeface="Trebuchet MS"/>
              <a:buNone/>
              <a:defRPr b="0" i="0" sz="3600" u="none" cap="none" strike="noStrike">
                <a:solidFill>
                  <a:schemeClr val="accent1"/>
                </a:solidFill>
                <a:latin typeface="Trebuchet MS"/>
                <a:ea typeface="Trebuchet MS"/>
                <a:cs typeface="Trebuchet MS"/>
                <a:sym typeface="Trebuchet MS"/>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62" name="Shape 62"/>
          <p:cNvSpPr txBox="1"/>
          <p:nvPr>
            <p:ph idx="1" type="body"/>
          </p:nvPr>
        </p:nvSpPr>
        <p:spPr>
          <a:xfrm>
            <a:off x="677333" y="2160589"/>
            <a:ext cx="4184035" cy="3880771"/>
          </a:xfrm>
          <a:prstGeom prst="rect">
            <a:avLst/>
          </a:prstGeom>
          <a:noFill/>
          <a:ln>
            <a:noFill/>
          </a:ln>
        </p:spPr>
        <p:txBody>
          <a:bodyPr anchorCtr="0" anchor="t" bIns="91425" lIns="91425" rIns="91425" tIns="91425"/>
          <a:lstStyle>
            <a:lvl1pPr indent="-251459" lvl="0" marL="342900" marR="0" rtl="0" algn="l">
              <a:spcBef>
                <a:spcPts val="1000"/>
              </a:spcBef>
              <a:spcAft>
                <a:spcPts val="0"/>
              </a:spcAft>
              <a:buClr>
                <a:schemeClr val="accent1"/>
              </a:buClr>
              <a:buSzPct val="79999"/>
              <a:buFont typeface="Noto Sans Symbols"/>
              <a:buChar char="●"/>
              <a:defRPr b="0" i="0" sz="1800" u="none" cap="none" strike="noStrike">
                <a:solidFill>
                  <a:srgbClr val="3F3F3F"/>
                </a:solidFill>
                <a:latin typeface="Trebuchet MS"/>
                <a:ea typeface="Trebuchet MS"/>
                <a:cs typeface="Trebuchet MS"/>
                <a:sym typeface="Trebuchet MS"/>
              </a:defRPr>
            </a:lvl1pPr>
            <a:lvl2pPr indent="-204469" lvl="1" marL="742950" marR="0" rtl="0" algn="l">
              <a:spcBef>
                <a:spcPts val="1000"/>
              </a:spcBef>
              <a:spcAft>
                <a:spcPts val="0"/>
              </a:spcAft>
              <a:buClr>
                <a:schemeClr val="accent1"/>
              </a:buClr>
              <a:buSzPct val="80000"/>
              <a:buFont typeface="Noto Sans Symbols"/>
              <a:buChar char="●"/>
              <a:defRPr b="0" i="0" sz="1600" u="none" cap="none" strike="noStrike">
                <a:solidFill>
                  <a:srgbClr val="3F3F3F"/>
                </a:solidFill>
                <a:latin typeface="Trebuchet MS"/>
                <a:ea typeface="Trebuchet MS"/>
                <a:cs typeface="Trebuchet MS"/>
                <a:sym typeface="Trebuchet MS"/>
              </a:defRPr>
            </a:lvl2pPr>
            <a:lvl3pPr indent="-157480" lvl="2" marL="1143000" marR="0" rtl="0" algn="l">
              <a:spcBef>
                <a:spcPts val="1000"/>
              </a:spcBef>
              <a:spcAft>
                <a:spcPts val="0"/>
              </a:spcAft>
              <a:buClr>
                <a:schemeClr val="accent1"/>
              </a:buClr>
              <a:buSzPct val="80000"/>
              <a:buFont typeface="Noto Sans Symbols"/>
              <a:buChar char="●"/>
              <a:defRPr b="0" i="0" sz="1400" u="none" cap="none" strike="noStrike">
                <a:solidFill>
                  <a:srgbClr val="3F3F3F"/>
                </a:solidFill>
                <a:latin typeface="Trebuchet MS"/>
                <a:ea typeface="Trebuchet MS"/>
                <a:cs typeface="Trebuchet MS"/>
                <a:sym typeface="Trebuchet MS"/>
              </a:defRPr>
            </a:lvl3pPr>
            <a:lvl4pPr indent="-167639" lvl="3" marL="1600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4pPr>
            <a:lvl5pPr indent="-167639" lvl="4" marL="20574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5pPr>
            <a:lvl6pPr indent="-167639" lvl="5" marL="25146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6pPr>
            <a:lvl7pPr indent="-167639" lvl="6" marL="29718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7pPr>
            <a:lvl8pPr indent="-167640" lvl="7" marL="34290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8pPr>
            <a:lvl9pPr indent="-167640" lvl="8" marL="3886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63" name="Shape 63"/>
          <p:cNvSpPr txBox="1"/>
          <p:nvPr>
            <p:ph idx="2" type="body"/>
          </p:nvPr>
        </p:nvSpPr>
        <p:spPr>
          <a:xfrm>
            <a:off x="5089969" y="2160589"/>
            <a:ext cx="4184033" cy="3880773"/>
          </a:xfrm>
          <a:prstGeom prst="rect">
            <a:avLst/>
          </a:prstGeom>
          <a:noFill/>
          <a:ln>
            <a:noFill/>
          </a:ln>
        </p:spPr>
        <p:txBody>
          <a:bodyPr anchorCtr="0" anchor="t" bIns="91425" lIns="91425" rIns="91425" tIns="91425"/>
          <a:lstStyle>
            <a:lvl1pPr indent="-251459" lvl="0" marL="342900" marR="0" rtl="0" algn="l">
              <a:spcBef>
                <a:spcPts val="1000"/>
              </a:spcBef>
              <a:spcAft>
                <a:spcPts val="0"/>
              </a:spcAft>
              <a:buClr>
                <a:schemeClr val="accent1"/>
              </a:buClr>
              <a:buSzPct val="79999"/>
              <a:buFont typeface="Noto Sans Symbols"/>
              <a:buChar char="●"/>
              <a:defRPr b="0" i="0" sz="1800" u="none" cap="none" strike="noStrike">
                <a:solidFill>
                  <a:srgbClr val="3F3F3F"/>
                </a:solidFill>
                <a:latin typeface="Trebuchet MS"/>
                <a:ea typeface="Trebuchet MS"/>
                <a:cs typeface="Trebuchet MS"/>
                <a:sym typeface="Trebuchet MS"/>
              </a:defRPr>
            </a:lvl1pPr>
            <a:lvl2pPr indent="-204469" lvl="1" marL="742950" marR="0" rtl="0" algn="l">
              <a:spcBef>
                <a:spcPts val="1000"/>
              </a:spcBef>
              <a:spcAft>
                <a:spcPts val="0"/>
              </a:spcAft>
              <a:buClr>
                <a:schemeClr val="accent1"/>
              </a:buClr>
              <a:buSzPct val="80000"/>
              <a:buFont typeface="Noto Sans Symbols"/>
              <a:buChar char="●"/>
              <a:defRPr b="0" i="0" sz="1600" u="none" cap="none" strike="noStrike">
                <a:solidFill>
                  <a:srgbClr val="3F3F3F"/>
                </a:solidFill>
                <a:latin typeface="Trebuchet MS"/>
                <a:ea typeface="Trebuchet MS"/>
                <a:cs typeface="Trebuchet MS"/>
                <a:sym typeface="Trebuchet MS"/>
              </a:defRPr>
            </a:lvl2pPr>
            <a:lvl3pPr indent="-157480" lvl="2" marL="1143000" marR="0" rtl="0" algn="l">
              <a:spcBef>
                <a:spcPts val="1000"/>
              </a:spcBef>
              <a:spcAft>
                <a:spcPts val="0"/>
              </a:spcAft>
              <a:buClr>
                <a:schemeClr val="accent1"/>
              </a:buClr>
              <a:buSzPct val="80000"/>
              <a:buFont typeface="Noto Sans Symbols"/>
              <a:buChar char="●"/>
              <a:defRPr b="0" i="0" sz="1400" u="none" cap="none" strike="noStrike">
                <a:solidFill>
                  <a:srgbClr val="3F3F3F"/>
                </a:solidFill>
                <a:latin typeface="Trebuchet MS"/>
                <a:ea typeface="Trebuchet MS"/>
                <a:cs typeface="Trebuchet MS"/>
                <a:sym typeface="Trebuchet MS"/>
              </a:defRPr>
            </a:lvl3pPr>
            <a:lvl4pPr indent="-167639" lvl="3" marL="1600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4pPr>
            <a:lvl5pPr indent="-167639" lvl="4" marL="20574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5pPr>
            <a:lvl6pPr indent="-167639" lvl="5" marL="25146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6pPr>
            <a:lvl7pPr indent="-167639" lvl="6" marL="29718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7pPr>
            <a:lvl8pPr indent="-167640" lvl="7" marL="34290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8pPr>
            <a:lvl9pPr indent="-167640" lvl="8" marL="3886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64" name="Shape 64"/>
          <p:cNvSpPr txBox="1"/>
          <p:nvPr>
            <p:ph idx="10" type="dt"/>
          </p:nvPr>
        </p:nvSpPr>
        <p:spPr>
          <a:xfrm>
            <a:off x="7205132" y="6041362"/>
            <a:ext cx="911938" cy="365125"/>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Clr>
                <a:srgbClr val="888888"/>
              </a:buClr>
              <a:buFont typeface="Arial"/>
              <a:buNone/>
              <a:defRPr b="0" i="0" sz="900" u="none" cap="none" strike="noStrike">
                <a:solidFill>
                  <a:srgbClr val="888888"/>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65" name="Shape 65"/>
          <p:cNvSpPr txBox="1"/>
          <p:nvPr>
            <p:ph idx="11" type="ftr"/>
          </p:nvPr>
        </p:nvSpPr>
        <p:spPr>
          <a:xfrm>
            <a:off x="677333" y="6041362"/>
            <a:ext cx="6297612"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Arial"/>
              <a:buNone/>
              <a:defRPr b="0" i="0" sz="900" u="none" cap="none" strike="noStrike">
                <a:solidFill>
                  <a:srgbClr val="888888"/>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66" name="Shape 66"/>
          <p:cNvSpPr txBox="1"/>
          <p:nvPr>
            <p:ph idx="12" type="sldNum"/>
          </p:nvPr>
        </p:nvSpPr>
        <p:spPr>
          <a:xfrm>
            <a:off x="8590663" y="6041362"/>
            <a:ext cx="68333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lt1"/>
              </a:buClr>
              <a:buSzPct val="25000"/>
              <a:buFont typeface="Questrial"/>
              <a:buNone/>
            </a:pPr>
            <a:fld id="{00000000-1234-1234-1234-123412341234}" type="slidenum">
              <a:rPr b="0" i="0" lang="en-US" sz="1000" u="none" cap="none" strike="noStrike">
                <a:solidFill>
                  <a:schemeClr val="lt1"/>
                </a:solidFill>
                <a:latin typeface="Questrial"/>
                <a:ea typeface="Questrial"/>
                <a:cs typeface="Questrial"/>
                <a:sym typeface="Questria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67" name="Shape 67"/>
        <p:cNvGrpSpPr/>
        <p:nvPr/>
      </p:nvGrpSpPr>
      <p:grpSpPr>
        <a:xfrm>
          <a:off x="0" y="0"/>
          <a:ext cx="0" cy="0"/>
          <a:chOff x="0" y="0"/>
          <a:chExt cx="0" cy="0"/>
        </a:xfrm>
      </p:grpSpPr>
      <p:sp>
        <p:nvSpPr>
          <p:cNvPr id="68" name="Shape 68"/>
          <p:cNvSpPr txBox="1"/>
          <p:nvPr>
            <p:ph type="title"/>
          </p:nvPr>
        </p:nvSpPr>
        <p:spPr>
          <a:xfrm>
            <a:off x="677333" y="609600"/>
            <a:ext cx="8596668" cy="1320800"/>
          </a:xfrm>
          <a:prstGeom prst="rect">
            <a:avLst/>
          </a:prstGeom>
          <a:noFill/>
          <a:ln>
            <a:noFill/>
          </a:ln>
        </p:spPr>
        <p:txBody>
          <a:bodyPr anchorCtr="0" anchor="t" bIns="91425" lIns="91425" rIns="91425" tIns="91425"/>
          <a:lstStyle>
            <a:lvl1pPr indent="0" lvl="0" marL="0" marR="0" rtl="0" algn="l">
              <a:spcBef>
                <a:spcPts val="0"/>
              </a:spcBef>
              <a:buClr>
                <a:schemeClr val="accent1"/>
              </a:buClr>
              <a:buFont typeface="Trebuchet MS"/>
              <a:buNone/>
              <a:defRPr b="0" i="0" sz="3600" u="none" cap="none" strike="noStrike">
                <a:solidFill>
                  <a:schemeClr val="accent1"/>
                </a:solidFill>
                <a:latin typeface="Trebuchet MS"/>
                <a:ea typeface="Trebuchet MS"/>
                <a:cs typeface="Trebuchet MS"/>
                <a:sym typeface="Trebuchet MS"/>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69" name="Shape 69"/>
          <p:cNvSpPr txBox="1"/>
          <p:nvPr>
            <p:ph idx="1" type="body"/>
          </p:nvPr>
        </p:nvSpPr>
        <p:spPr>
          <a:xfrm>
            <a:off x="675745" y="2160983"/>
            <a:ext cx="4185622" cy="576262"/>
          </a:xfrm>
          <a:prstGeom prst="rect">
            <a:avLst/>
          </a:prstGeom>
          <a:noFill/>
          <a:ln>
            <a:noFill/>
          </a:ln>
        </p:spPr>
        <p:txBody>
          <a:bodyPr anchorCtr="0" anchor="b" bIns="91425" lIns="91425" rIns="91425" tIns="91425"/>
          <a:lstStyle>
            <a:lvl1pPr indent="0" lvl="0" marL="0" marR="0" rtl="0" algn="l">
              <a:spcBef>
                <a:spcPts val="1000"/>
              </a:spcBef>
              <a:spcAft>
                <a:spcPts val="0"/>
              </a:spcAft>
              <a:buClr>
                <a:schemeClr val="accent1"/>
              </a:buClr>
              <a:buFont typeface="Noto Sans Symbols"/>
              <a:buNone/>
              <a:defRPr b="0" i="0" sz="2400" u="none" cap="none" strike="noStrike">
                <a:solidFill>
                  <a:srgbClr val="3F3F3F"/>
                </a:solidFill>
                <a:latin typeface="Trebuchet MS"/>
                <a:ea typeface="Trebuchet MS"/>
                <a:cs typeface="Trebuchet MS"/>
                <a:sym typeface="Trebuchet MS"/>
              </a:defRPr>
            </a:lvl1pPr>
            <a:lvl2pPr indent="0" lvl="1" marL="457200" marR="0" rtl="0" algn="l">
              <a:spcBef>
                <a:spcPts val="1000"/>
              </a:spcBef>
              <a:spcAft>
                <a:spcPts val="0"/>
              </a:spcAft>
              <a:buClr>
                <a:schemeClr val="accent1"/>
              </a:buClr>
              <a:buFont typeface="Noto Sans Symbols"/>
              <a:buNone/>
              <a:defRPr b="1" i="0" sz="2000" u="none" cap="none" strike="noStrike">
                <a:solidFill>
                  <a:srgbClr val="3F3F3F"/>
                </a:solidFill>
                <a:latin typeface="Trebuchet MS"/>
                <a:ea typeface="Trebuchet MS"/>
                <a:cs typeface="Trebuchet MS"/>
                <a:sym typeface="Trebuchet MS"/>
              </a:defRPr>
            </a:lvl2pPr>
            <a:lvl3pPr indent="0" lvl="2" marL="914400" marR="0" rtl="0" algn="l">
              <a:spcBef>
                <a:spcPts val="1000"/>
              </a:spcBef>
              <a:spcAft>
                <a:spcPts val="0"/>
              </a:spcAft>
              <a:buClr>
                <a:schemeClr val="accent1"/>
              </a:buClr>
              <a:buFont typeface="Noto Sans Symbols"/>
              <a:buNone/>
              <a:defRPr b="1" i="0" sz="1800" u="none" cap="none" strike="noStrike">
                <a:solidFill>
                  <a:srgbClr val="3F3F3F"/>
                </a:solidFill>
                <a:latin typeface="Trebuchet MS"/>
                <a:ea typeface="Trebuchet MS"/>
                <a:cs typeface="Trebuchet MS"/>
                <a:sym typeface="Trebuchet MS"/>
              </a:defRPr>
            </a:lvl3pPr>
            <a:lvl4pPr indent="0" lvl="3" marL="1371600" marR="0" rtl="0" algn="l">
              <a:spcBef>
                <a:spcPts val="1000"/>
              </a:spcBef>
              <a:spcAft>
                <a:spcPts val="0"/>
              </a:spcAft>
              <a:buClr>
                <a:schemeClr val="accent1"/>
              </a:buClr>
              <a:buFont typeface="Noto Sans Symbols"/>
              <a:buNone/>
              <a:defRPr b="1" i="0" sz="1600" u="none" cap="none" strike="noStrike">
                <a:solidFill>
                  <a:srgbClr val="3F3F3F"/>
                </a:solidFill>
                <a:latin typeface="Trebuchet MS"/>
                <a:ea typeface="Trebuchet MS"/>
                <a:cs typeface="Trebuchet MS"/>
                <a:sym typeface="Trebuchet MS"/>
              </a:defRPr>
            </a:lvl4pPr>
            <a:lvl5pPr indent="0" lvl="4" marL="1828800" marR="0" rtl="0" algn="l">
              <a:spcBef>
                <a:spcPts val="1000"/>
              </a:spcBef>
              <a:spcAft>
                <a:spcPts val="0"/>
              </a:spcAft>
              <a:buClr>
                <a:schemeClr val="accent1"/>
              </a:buClr>
              <a:buFont typeface="Noto Sans Symbols"/>
              <a:buNone/>
              <a:defRPr b="1" i="0" sz="1600" u="none" cap="none" strike="noStrike">
                <a:solidFill>
                  <a:srgbClr val="3F3F3F"/>
                </a:solidFill>
                <a:latin typeface="Trebuchet MS"/>
                <a:ea typeface="Trebuchet MS"/>
                <a:cs typeface="Trebuchet MS"/>
                <a:sym typeface="Trebuchet MS"/>
              </a:defRPr>
            </a:lvl5pPr>
            <a:lvl6pPr indent="0" lvl="5" marL="2286000" marR="0" rtl="0" algn="l">
              <a:spcBef>
                <a:spcPts val="1000"/>
              </a:spcBef>
              <a:spcAft>
                <a:spcPts val="0"/>
              </a:spcAft>
              <a:buClr>
                <a:schemeClr val="accent1"/>
              </a:buClr>
              <a:buFont typeface="Noto Sans Symbols"/>
              <a:buNone/>
              <a:defRPr b="1" i="0" sz="1600" u="none" cap="none" strike="noStrike">
                <a:solidFill>
                  <a:srgbClr val="3F3F3F"/>
                </a:solidFill>
                <a:latin typeface="Trebuchet MS"/>
                <a:ea typeface="Trebuchet MS"/>
                <a:cs typeface="Trebuchet MS"/>
                <a:sym typeface="Trebuchet MS"/>
              </a:defRPr>
            </a:lvl6pPr>
            <a:lvl7pPr indent="0" lvl="6" marL="2743200" marR="0" rtl="0" algn="l">
              <a:spcBef>
                <a:spcPts val="1000"/>
              </a:spcBef>
              <a:spcAft>
                <a:spcPts val="0"/>
              </a:spcAft>
              <a:buClr>
                <a:schemeClr val="accent1"/>
              </a:buClr>
              <a:buFont typeface="Noto Sans Symbols"/>
              <a:buNone/>
              <a:defRPr b="1" i="0" sz="1600" u="none" cap="none" strike="noStrike">
                <a:solidFill>
                  <a:srgbClr val="3F3F3F"/>
                </a:solidFill>
                <a:latin typeface="Trebuchet MS"/>
                <a:ea typeface="Trebuchet MS"/>
                <a:cs typeface="Trebuchet MS"/>
                <a:sym typeface="Trebuchet MS"/>
              </a:defRPr>
            </a:lvl7pPr>
            <a:lvl8pPr indent="0" lvl="7" marL="3200400" marR="0" rtl="0" algn="l">
              <a:spcBef>
                <a:spcPts val="1000"/>
              </a:spcBef>
              <a:spcAft>
                <a:spcPts val="0"/>
              </a:spcAft>
              <a:buClr>
                <a:schemeClr val="accent1"/>
              </a:buClr>
              <a:buFont typeface="Noto Sans Symbols"/>
              <a:buNone/>
              <a:defRPr b="1" i="0" sz="1600" u="none" cap="none" strike="noStrike">
                <a:solidFill>
                  <a:srgbClr val="3F3F3F"/>
                </a:solidFill>
                <a:latin typeface="Trebuchet MS"/>
                <a:ea typeface="Trebuchet MS"/>
                <a:cs typeface="Trebuchet MS"/>
                <a:sym typeface="Trebuchet MS"/>
              </a:defRPr>
            </a:lvl8pPr>
            <a:lvl9pPr indent="0" lvl="8" marL="3657600" marR="0" rtl="0" algn="l">
              <a:spcBef>
                <a:spcPts val="1000"/>
              </a:spcBef>
              <a:spcAft>
                <a:spcPts val="0"/>
              </a:spcAft>
              <a:buClr>
                <a:schemeClr val="accent1"/>
              </a:buClr>
              <a:buFont typeface="Noto Sans Symbols"/>
              <a:buNone/>
              <a:defRPr b="1" i="0" sz="1600" u="none" cap="none" strike="noStrike">
                <a:solidFill>
                  <a:srgbClr val="3F3F3F"/>
                </a:solidFill>
                <a:latin typeface="Trebuchet MS"/>
                <a:ea typeface="Trebuchet MS"/>
                <a:cs typeface="Trebuchet MS"/>
                <a:sym typeface="Trebuchet MS"/>
              </a:defRPr>
            </a:lvl9pPr>
          </a:lstStyle>
          <a:p/>
        </p:txBody>
      </p:sp>
      <p:sp>
        <p:nvSpPr>
          <p:cNvPr id="70" name="Shape 70"/>
          <p:cNvSpPr txBox="1"/>
          <p:nvPr>
            <p:ph idx="2" type="body"/>
          </p:nvPr>
        </p:nvSpPr>
        <p:spPr>
          <a:xfrm>
            <a:off x="675745" y="2737244"/>
            <a:ext cx="4185622" cy="3304117"/>
          </a:xfrm>
          <a:prstGeom prst="rect">
            <a:avLst/>
          </a:prstGeom>
          <a:noFill/>
          <a:ln>
            <a:noFill/>
          </a:ln>
        </p:spPr>
        <p:txBody>
          <a:bodyPr anchorCtr="0" anchor="t" bIns="91425" lIns="91425" rIns="91425" tIns="91425"/>
          <a:lstStyle>
            <a:lvl1pPr indent="-251459" lvl="0" marL="342900" marR="0" rtl="0" algn="l">
              <a:spcBef>
                <a:spcPts val="1000"/>
              </a:spcBef>
              <a:spcAft>
                <a:spcPts val="0"/>
              </a:spcAft>
              <a:buClr>
                <a:schemeClr val="accent1"/>
              </a:buClr>
              <a:buSzPct val="79999"/>
              <a:buFont typeface="Noto Sans Symbols"/>
              <a:buChar char="●"/>
              <a:defRPr b="0" i="0" sz="1800" u="none" cap="none" strike="noStrike">
                <a:solidFill>
                  <a:srgbClr val="3F3F3F"/>
                </a:solidFill>
                <a:latin typeface="Trebuchet MS"/>
                <a:ea typeface="Trebuchet MS"/>
                <a:cs typeface="Trebuchet MS"/>
                <a:sym typeface="Trebuchet MS"/>
              </a:defRPr>
            </a:lvl1pPr>
            <a:lvl2pPr indent="-204469" lvl="1" marL="742950" marR="0" rtl="0" algn="l">
              <a:spcBef>
                <a:spcPts val="1000"/>
              </a:spcBef>
              <a:spcAft>
                <a:spcPts val="0"/>
              </a:spcAft>
              <a:buClr>
                <a:schemeClr val="accent1"/>
              </a:buClr>
              <a:buSzPct val="80000"/>
              <a:buFont typeface="Noto Sans Symbols"/>
              <a:buChar char="●"/>
              <a:defRPr b="0" i="0" sz="1600" u="none" cap="none" strike="noStrike">
                <a:solidFill>
                  <a:srgbClr val="3F3F3F"/>
                </a:solidFill>
                <a:latin typeface="Trebuchet MS"/>
                <a:ea typeface="Trebuchet MS"/>
                <a:cs typeface="Trebuchet MS"/>
                <a:sym typeface="Trebuchet MS"/>
              </a:defRPr>
            </a:lvl2pPr>
            <a:lvl3pPr indent="-157480" lvl="2" marL="1143000" marR="0" rtl="0" algn="l">
              <a:spcBef>
                <a:spcPts val="1000"/>
              </a:spcBef>
              <a:spcAft>
                <a:spcPts val="0"/>
              </a:spcAft>
              <a:buClr>
                <a:schemeClr val="accent1"/>
              </a:buClr>
              <a:buSzPct val="80000"/>
              <a:buFont typeface="Noto Sans Symbols"/>
              <a:buChar char="●"/>
              <a:defRPr b="0" i="0" sz="1400" u="none" cap="none" strike="noStrike">
                <a:solidFill>
                  <a:srgbClr val="3F3F3F"/>
                </a:solidFill>
                <a:latin typeface="Trebuchet MS"/>
                <a:ea typeface="Trebuchet MS"/>
                <a:cs typeface="Trebuchet MS"/>
                <a:sym typeface="Trebuchet MS"/>
              </a:defRPr>
            </a:lvl3pPr>
            <a:lvl4pPr indent="-167639" lvl="3" marL="1600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4pPr>
            <a:lvl5pPr indent="-167639" lvl="4" marL="20574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5pPr>
            <a:lvl6pPr indent="-167639" lvl="5" marL="25146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6pPr>
            <a:lvl7pPr indent="-167639" lvl="6" marL="29718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7pPr>
            <a:lvl8pPr indent="-167640" lvl="7" marL="34290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8pPr>
            <a:lvl9pPr indent="-167640" lvl="8" marL="3886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71" name="Shape 71"/>
          <p:cNvSpPr txBox="1"/>
          <p:nvPr>
            <p:ph idx="3" type="body"/>
          </p:nvPr>
        </p:nvSpPr>
        <p:spPr>
          <a:xfrm>
            <a:off x="5088382" y="2160983"/>
            <a:ext cx="4185617" cy="576262"/>
          </a:xfrm>
          <a:prstGeom prst="rect">
            <a:avLst/>
          </a:prstGeom>
          <a:noFill/>
          <a:ln>
            <a:noFill/>
          </a:ln>
        </p:spPr>
        <p:txBody>
          <a:bodyPr anchorCtr="0" anchor="b" bIns="91425" lIns="91425" rIns="91425" tIns="91425"/>
          <a:lstStyle>
            <a:lvl1pPr indent="0" lvl="0" marL="0" marR="0" rtl="0" algn="l">
              <a:spcBef>
                <a:spcPts val="1000"/>
              </a:spcBef>
              <a:spcAft>
                <a:spcPts val="0"/>
              </a:spcAft>
              <a:buClr>
                <a:schemeClr val="accent1"/>
              </a:buClr>
              <a:buFont typeface="Noto Sans Symbols"/>
              <a:buNone/>
              <a:defRPr b="0" i="0" sz="2400" u="none" cap="none" strike="noStrike">
                <a:solidFill>
                  <a:srgbClr val="3F3F3F"/>
                </a:solidFill>
                <a:latin typeface="Trebuchet MS"/>
                <a:ea typeface="Trebuchet MS"/>
                <a:cs typeface="Trebuchet MS"/>
                <a:sym typeface="Trebuchet MS"/>
              </a:defRPr>
            </a:lvl1pPr>
            <a:lvl2pPr indent="0" lvl="1" marL="457200" marR="0" rtl="0" algn="l">
              <a:spcBef>
                <a:spcPts val="1000"/>
              </a:spcBef>
              <a:spcAft>
                <a:spcPts val="0"/>
              </a:spcAft>
              <a:buClr>
                <a:schemeClr val="accent1"/>
              </a:buClr>
              <a:buFont typeface="Noto Sans Symbols"/>
              <a:buNone/>
              <a:defRPr b="1" i="0" sz="2000" u="none" cap="none" strike="noStrike">
                <a:solidFill>
                  <a:srgbClr val="3F3F3F"/>
                </a:solidFill>
                <a:latin typeface="Trebuchet MS"/>
                <a:ea typeface="Trebuchet MS"/>
                <a:cs typeface="Trebuchet MS"/>
                <a:sym typeface="Trebuchet MS"/>
              </a:defRPr>
            </a:lvl2pPr>
            <a:lvl3pPr indent="0" lvl="2" marL="914400" marR="0" rtl="0" algn="l">
              <a:spcBef>
                <a:spcPts val="1000"/>
              </a:spcBef>
              <a:spcAft>
                <a:spcPts val="0"/>
              </a:spcAft>
              <a:buClr>
                <a:schemeClr val="accent1"/>
              </a:buClr>
              <a:buFont typeface="Noto Sans Symbols"/>
              <a:buNone/>
              <a:defRPr b="1" i="0" sz="1800" u="none" cap="none" strike="noStrike">
                <a:solidFill>
                  <a:srgbClr val="3F3F3F"/>
                </a:solidFill>
                <a:latin typeface="Trebuchet MS"/>
                <a:ea typeface="Trebuchet MS"/>
                <a:cs typeface="Trebuchet MS"/>
                <a:sym typeface="Trebuchet MS"/>
              </a:defRPr>
            </a:lvl3pPr>
            <a:lvl4pPr indent="0" lvl="3" marL="1371600" marR="0" rtl="0" algn="l">
              <a:spcBef>
                <a:spcPts val="1000"/>
              </a:spcBef>
              <a:spcAft>
                <a:spcPts val="0"/>
              </a:spcAft>
              <a:buClr>
                <a:schemeClr val="accent1"/>
              </a:buClr>
              <a:buFont typeface="Noto Sans Symbols"/>
              <a:buNone/>
              <a:defRPr b="1" i="0" sz="1600" u="none" cap="none" strike="noStrike">
                <a:solidFill>
                  <a:srgbClr val="3F3F3F"/>
                </a:solidFill>
                <a:latin typeface="Trebuchet MS"/>
                <a:ea typeface="Trebuchet MS"/>
                <a:cs typeface="Trebuchet MS"/>
                <a:sym typeface="Trebuchet MS"/>
              </a:defRPr>
            </a:lvl4pPr>
            <a:lvl5pPr indent="0" lvl="4" marL="1828800" marR="0" rtl="0" algn="l">
              <a:spcBef>
                <a:spcPts val="1000"/>
              </a:spcBef>
              <a:spcAft>
                <a:spcPts val="0"/>
              </a:spcAft>
              <a:buClr>
                <a:schemeClr val="accent1"/>
              </a:buClr>
              <a:buFont typeface="Noto Sans Symbols"/>
              <a:buNone/>
              <a:defRPr b="1" i="0" sz="1600" u="none" cap="none" strike="noStrike">
                <a:solidFill>
                  <a:srgbClr val="3F3F3F"/>
                </a:solidFill>
                <a:latin typeface="Trebuchet MS"/>
                <a:ea typeface="Trebuchet MS"/>
                <a:cs typeface="Trebuchet MS"/>
                <a:sym typeface="Trebuchet MS"/>
              </a:defRPr>
            </a:lvl5pPr>
            <a:lvl6pPr indent="0" lvl="5" marL="2286000" marR="0" rtl="0" algn="l">
              <a:spcBef>
                <a:spcPts val="1000"/>
              </a:spcBef>
              <a:spcAft>
                <a:spcPts val="0"/>
              </a:spcAft>
              <a:buClr>
                <a:schemeClr val="accent1"/>
              </a:buClr>
              <a:buFont typeface="Noto Sans Symbols"/>
              <a:buNone/>
              <a:defRPr b="1" i="0" sz="1600" u="none" cap="none" strike="noStrike">
                <a:solidFill>
                  <a:srgbClr val="3F3F3F"/>
                </a:solidFill>
                <a:latin typeface="Trebuchet MS"/>
                <a:ea typeface="Trebuchet MS"/>
                <a:cs typeface="Trebuchet MS"/>
                <a:sym typeface="Trebuchet MS"/>
              </a:defRPr>
            </a:lvl6pPr>
            <a:lvl7pPr indent="0" lvl="6" marL="2743200" marR="0" rtl="0" algn="l">
              <a:spcBef>
                <a:spcPts val="1000"/>
              </a:spcBef>
              <a:spcAft>
                <a:spcPts val="0"/>
              </a:spcAft>
              <a:buClr>
                <a:schemeClr val="accent1"/>
              </a:buClr>
              <a:buFont typeface="Noto Sans Symbols"/>
              <a:buNone/>
              <a:defRPr b="1" i="0" sz="1600" u="none" cap="none" strike="noStrike">
                <a:solidFill>
                  <a:srgbClr val="3F3F3F"/>
                </a:solidFill>
                <a:latin typeface="Trebuchet MS"/>
                <a:ea typeface="Trebuchet MS"/>
                <a:cs typeface="Trebuchet MS"/>
                <a:sym typeface="Trebuchet MS"/>
              </a:defRPr>
            </a:lvl7pPr>
            <a:lvl8pPr indent="0" lvl="7" marL="3200400" marR="0" rtl="0" algn="l">
              <a:spcBef>
                <a:spcPts val="1000"/>
              </a:spcBef>
              <a:spcAft>
                <a:spcPts val="0"/>
              </a:spcAft>
              <a:buClr>
                <a:schemeClr val="accent1"/>
              </a:buClr>
              <a:buFont typeface="Noto Sans Symbols"/>
              <a:buNone/>
              <a:defRPr b="1" i="0" sz="1600" u="none" cap="none" strike="noStrike">
                <a:solidFill>
                  <a:srgbClr val="3F3F3F"/>
                </a:solidFill>
                <a:latin typeface="Trebuchet MS"/>
                <a:ea typeface="Trebuchet MS"/>
                <a:cs typeface="Trebuchet MS"/>
                <a:sym typeface="Trebuchet MS"/>
              </a:defRPr>
            </a:lvl8pPr>
            <a:lvl9pPr indent="0" lvl="8" marL="3657600" marR="0" rtl="0" algn="l">
              <a:spcBef>
                <a:spcPts val="1000"/>
              </a:spcBef>
              <a:spcAft>
                <a:spcPts val="0"/>
              </a:spcAft>
              <a:buClr>
                <a:schemeClr val="accent1"/>
              </a:buClr>
              <a:buFont typeface="Noto Sans Symbols"/>
              <a:buNone/>
              <a:defRPr b="1" i="0" sz="1600" u="none" cap="none" strike="noStrike">
                <a:solidFill>
                  <a:srgbClr val="3F3F3F"/>
                </a:solidFill>
                <a:latin typeface="Trebuchet MS"/>
                <a:ea typeface="Trebuchet MS"/>
                <a:cs typeface="Trebuchet MS"/>
                <a:sym typeface="Trebuchet MS"/>
              </a:defRPr>
            </a:lvl9pPr>
          </a:lstStyle>
          <a:p/>
        </p:txBody>
      </p:sp>
      <p:sp>
        <p:nvSpPr>
          <p:cNvPr id="72" name="Shape 72"/>
          <p:cNvSpPr txBox="1"/>
          <p:nvPr>
            <p:ph idx="4" type="body"/>
          </p:nvPr>
        </p:nvSpPr>
        <p:spPr>
          <a:xfrm>
            <a:off x="5088383" y="2737244"/>
            <a:ext cx="4185616" cy="3304117"/>
          </a:xfrm>
          <a:prstGeom prst="rect">
            <a:avLst/>
          </a:prstGeom>
          <a:noFill/>
          <a:ln>
            <a:noFill/>
          </a:ln>
        </p:spPr>
        <p:txBody>
          <a:bodyPr anchorCtr="0" anchor="t" bIns="91425" lIns="91425" rIns="91425" tIns="91425"/>
          <a:lstStyle>
            <a:lvl1pPr indent="-251459" lvl="0" marL="342900" marR="0" rtl="0" algn="l">
              <a:spcBef>
                <a:spcPts val="1000"/>
              </a:spcBef>
              <a:spcAft>
                <a:spcPts val="0"/>
              </a:spcAft>
              <a:buClr>
                <a:schemeClr val="accent1"/>
              </a:buClr>
              <a:buSzPct val="79999"/>
              <a:buFont typeface="Noto Sans Symbols"/>
              <a:buChar char="●"/>
              <a:defRPr b="0" i="0" sz="1800" u="none" cap="none" strike="noStrike">
                <a:solidFill>
                  <a:srgbClr val="3F3F3F"/>
                </a:solidFill>
                <a:latin typeface="Trebuchet MS"/>
                <a:ea typeface="Trebuchet MS"/>
                <a:cs typeface="Trebuchet MS"/>
                <a:sym typeface="Trebuchet MS"/>
              </a:defRPr>
            </a:lvl1pPr>
            <a:lvl2pPr indent="-204469" lvl="1" marL="742950" marR="0" rtl="0" algn="l">
              <a:spcBef>
                <a:spcPts val="1000"/>
              </a:spcBef>
              <a:spcAft>
                <a:spcPts val="0"/>
              </a:spcAft>
              <a:buClr>
                <a:schemeClr val="accent1"/>
              </a:buClr>
              <a:buSzPct val="80000"/>
              <a:buFont typeface="Noto Sans Symbols"/>
              <a:buChar char="●"/>
              <a:defRPr b="0" i="0" sz="1600" u="none" cap="none" strike="noStrike">
                <a:solidFill>
                  <a:srgbClr val="3F3F3F"/>
                </a:solidFill>
                <a:latin typeface="Trebuchet MS"/>
                <a:ea typeface="Trebuchet MS"/>
                <a:cs typeface="Trebuchet MS"/>
                <a:sym typeface="Trebuchet MS"/>
              </a:defRPr>
            </a:lvl2pPr>
            <a:lvl3pPr indent="-157480" lvl="2" marL="1143000" marR="0" rtl="0" algn="l">
              <a:spcBef>
                <a:spcPts val="1000"/>
              </a:spcBef>
              <a:spcAft>
                <a:spcPts val="0"/>
              </a:spcAft>
              <a:buClr>
                <a:schemeClr val="accent1"/>
              </a:buClr>
              <a:buSzPct val="80000"/>
              <a:buFont typeface="Noto Sans Symbols"/>
              <a:buChar char="●"/>
              <a:defRPr b="0" i="0" sz="1400" u="none" cap="none" strike="noStrike">
                <a:solidFill>
                  <a:srgbClr val="3F3F3F"/>
                </a:solidFill>
                <a:latin typeface="Trebuchet MS"/>
                <a:ea typeface="Trebuchet MS"/>
                <a:cs typeface="Trebuchet MS"/>
                <a:sym typeface="Trebuchet MS"/>
              </a:defRPr>
            </a:lvl3pPr>
            <a:lvl4pPr indent="-167639" lvl="3" marL="1600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4pPr>
            <a:lvl5pPr indent="-167639" lvl="4" marL="20574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5pPr>
            <a:lvl6pPr indent="-167639" lvl="5" marL="25146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6pPr>
            <a:lvl7pPr indent="-167639" lvl="6" marL="29718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7pPr>
            <a:lvl8pPr indent="-167640" lvl="7" marL="34290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8pPr>
            <a:lvl9pPr indent="-167640" lvl="8" marL="3886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73" name="Shape 73"/>
          <p:cNvSpPr txBox="1"/>
          <p:nvPr>
            <p:ph idx="10" type="dt"/>
          </p:nvPr>
        </p:nvSpPr>
        <p:spPr>
          <a:xfrm>
            <a:off x="7205132" y="6041362"/>
            <a:ext cx="911938" cy="365125"/>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Clr>
                <a:srgbClr val="888888"/>
              </a:buClr>
              <a:buFont typeface="Arial"/>
              <a:buNone/>
              <a:defRPr b="0" i="0" sz="900" u="none" cap="none" strike="noStrike">
                <a:solidFill>
                  <a:srgbClr val="888888"/>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74" name="Shape 74"/>
          <p:cNvSpPr txBox="1"/>
          <p:nvPr>
            <p:ph idx="11" type="ftr"/>
          </p:nvPr>
        </p:nvSpPr>
        <p:spPr>
          <a:xfrm>
            <a:off x="677333" y="6041362"/>
            <a:ext cx="6297612"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Arial"/>
              <a:buNone/>
              <a:defRPr b="0" i="0" sz="900" u="none" cap="none" strike="noStrike">
                <a:solidFill>
                  <a:srgbClr val="888888"/>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75" name="Shape 75"/>
          <p:cNvSpPr txBox="1"/>
          <p:nvPr>
            <p:ph idx="12" type="sldNum"/>
          </p:nvPr>
        </p:nvSpPr>
        <p:spPr>
          <a:xfrm>
            <a:off x="8590663" y="6041362"/>
            <a:ext cx="68333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lt1"/>
              </a:buClr>
              <a:buSzPct val="25000"/>
              <a:buFont typeface="Questrial"/>
              <a:buNone/>
            </a:pPr>
            <a:fld id="{00000000-1234-1234-1234-123412341234}" type="slidenum">
              <a:rPr b="0" i="0" lang="en-US" sz="1000" u="none" cap="none" strike="noStrike">
                <a:solidFill>
                  <a:schemeClr val="lt1"/>
                </a:solidFill>
                <a:latin typeface="Questrial"/>
                <a:ea typeface="Questrial"/>
                <a:cs typeface="Questrial"/>
                <a:sym typeface="Questria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76" name="Shape 76"/>
        <p:cNvGrpSpPr/>
        <p:nvPr/>
      </p:nvGrpSpPr>
      <p:grpSpPr>
        <a:xfrm>
          <a:off x="0" y="0"/>
          <a:ext cx="0" cy="0"/>
          <a:chOff x="0" y="0"/>
          <a:chExt cx="0" cy="0"/>
        </a:xfrm>
      </p:grpSpPr>
      <p:sp>
        <p:nvSpPr>
          <p:cNvPr id="77" name="Shape 77"/>
          <p:cNvSpPr txBox="1"/>
          <p:nvPr>
            <p:ph type="title"/>
          </p:nvPr>
        </p:nvSpPr>
        <p:spPr>
          <a:xfrm>
            <a:off x="677333" y="1498604"/>
            <a:ext cx="3854527" cy="1278465"/>
          </a:xfrm>
          <a:prstGeom prst="rect">
            <a:avLst/>
          </a:prstGeom>
          <a:noFill/>
          <a:ln>
            <a:noFill/>
          </a:ln>
        </p:spPr>
        <p:txBody>
          <a:bodyPr anchorCtr="0" anchor="b" bIns="91425" lIns="91425" rIns="91425" tIns="91425"/>
          <a:lstStyle>
            <a:lvl1pPr indent="0" lvl="0" marL="0" marR="0" rtl="0" algn="l">
              <a:spcBef>
                <a:spcPts val="0"/>
              </a:spcBef>
              <a:buClr>
                <a:schemeClr val="accent1"/>
              </a:buClr>
              <a:buFont typeface="Trebuchet MS"/>
              <a:buNone/>
              <a:defRPr b="0" i="0" sz="2000" u="none" cap="none" strike="noStrike">
                <a:solidFill>
                  <a:schemeClr val="accent1"/>
                </a:solidFill>
                <a:latin typeface="Trebuchet MS"/>
                <a:ea typeface="Trebuchet MS"/>
                <a:cs typeface="Trebuchet MS"/>
                <a:sym typeface="Trebuchet MS"/>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78" name="Shape 78"/>
          <p:cNvSpPr txBox="1"/>
          <p:nvPr>
            <p:ph idx="1" type="body"/>
          </p:nvPr>
        </p:nvSpPr>
        <p:spPr>
          <a:xfrm>
            <a:off x="4760460" y="514924"/>
            <a:ext cx="4513540" cy="5526437"/>
          </a:xfrm>
          <a:prstGeom prst="rect">
            <a:avLst/>
          </a:prstGeom>
          <a:noFill/>
          <a:ln>
            <a:noFill/>
          </a:ln>
        </p:spPr>
        <p:txBody>
          <a:bodyPr anchorCtr="0" anchor="t" bIns="91425" lIns="91425" rIns="91425" tIns="91425"/>
          <a:lstStyle>
            <a:lvl1pPr indent="-251459" lvl="0" marL="342900" marR="0" rtl="0" algn="l">
              <a:spcBef>
                <a:spcPts val="1000"/>
              </a:spcBef>
              <a:spcAft>
                <a:spcPts val="0"/>
              </a:spcAft>
              <a:buClr>
                <a:schemeClr val="accent1"/>
              </a:buClr>
              <a:buSzPct val="79999"/>
              <a:buFont typeface="Noto Sans Symbols"/>
              <a:buChar char="●"/>
              <a:defRPr b="0" i="0" sz="1800" u="none" cap="none" strike="noStrike">
                <a:solidFill>
                  <a:srgbClr val="3F3F3F"/>
                </a:solidFill>
                <a:latin typeface="Trebuchet MS"/>
                <a:ea typeface="Trebuchet MS"/>
                <a:cs typeface="Trebuchet MS"/>
                <a:sym typeface="Trebuchet MS"/>
              </a:defRPr>
            </a:lvl1pPr>
            <a:lvl2pPr indent="-204469" lvl="1" marL="742950" marR="0" rtl="0" algn="l">
              <a:spcBef>
                <a:spcPts val="1000"/>
              </a:spcBef>
              <a:spcAft>
                <a:spcPts val="0"/>
              </a:spcAft>
              <a:buClr>
                <a:schemeClr val="accent1"/>
              </a:buClr>
              <a:buSzPct val="80000"/>
              <a:buFont typeface="Noto Sans Symbols"/>
              <a:buChar char="●"/>
              <a:defRPr b="0" i="0" sz="1600" u="none" cap="none" strike="noStrike">
                <a:solidFill>
                  <a:srgbClr val="3F3F3F"/>
                </a:solidFill>
                <a:latin typeface="Trebuchet MS"/>
                <a:ea typeface="Trebuchet MS"/>
                <a:cs typeface="Trebuchet MS"/>
                <a:sym typeface="Trebuchet MS"/>
              </a:defRPr>
            </a:lvl2pPr>
            <a:lvl3pPr indent="-157480" lvl="2" marL="1143000" marR="0" rtl="0" algn="l">
              <a:spcBef>
                <a:spcPts val="1000"/>
              </a:spcBef>
              <a:spcAft>
                <a:spcPts val="0"/>
              </a:spcAft>
              <a:buClr>
                <a:schemeClr val="accent1"/>
              </a:buClr>
              <a:buSzPct val="80000"/>
              <a:buFont typeface="Noto Sans Symbols"/>
              <a:buChar char="●"/>
              <a:defRPr b="0" i="0" sz="1400" u="none" cap="none" strike="noStrike">
                <a:solidFill>
                  <a:srgbClr val="3F3F3F"/>
                </a:solidFill>
                <a:latin typeface="Trebuchet MS"/>
                <a:ea typeface="Trebuchet MS"/>
                <a:cs typeface="Trebuchet MS"/>
                <a:sym typeface="Trebuchet MS"/>
              </a:defRPr>
            </a:lvl3pPr>
            <a:lvl4pPr indent="-167639" lvl="3" marL="1600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4pPr>
            <a:lvl5pPr indent="-167639" lvl="4" marL="20574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5pPr>
            <a:lvl6pPr indent="-167639" lvl="5" marL="25146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6pPr>
            <a:lvl7pPr indent="-167639" lvl="6" marL="29718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7pPr>
            <a:lvl8pPr indent="-167640" lvl="7" marL="34290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8pPr>
            <a:lvl9pPr indent="-167640" lvl="8" marL="3886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79" name="Shape 79"/>
          <p:cNvSpPr txBox="1"/>
          <p:nvPr>
            <p:ph idx="2" type="body"/>
          </p:nvPr>
        </p:nvSpPr>
        <p:spPr>
          <a:xfrm>
            <a:off x="677333" y="2777068"/>
            <a:ext cx="3854527" cy="2584448"/>
          </a:xfrm>
          <a:prstGeom prst="rect">
            <a:avLst/>
          </a:prstGeom>
          <a:noFill/>
          <a:ln>
            <a:noFill/>
          </a:ln>
        </p:spPr>
        <p:txBody>
          <a:bodyPr anchorCtr="0" anchor="t" bIns="91425" lIns="91425" rIns="91425" tIns="91425"/>
          <a:lstStyle>
            <a:lvl1pPr indent="0" lvl="0" marL="0" marR="0" rtl="0" algn="l">
              <a:spcBef>
                <a:spcPts val="1000"/>
              </a:spcBef>
              <a:spcAft>
                <a:spcPts val="0"/>
              </a:spcAft>
              <a:buClr>
                <a:schemeClr val="accent1"/>
              </a:buClr>
              <a:buFont typeface="Noto Sans Symbols"/>
              <a:buNone/>
              <a:defRPr b="0" i="0" sz="1400" u="none" cap="none" strike="noStrike">
                <a:solidFill>
                  <a:srgbClr val="3F3F3F"/>
                </a:solidFill>
                <a:latin typeface="Trebuchet MS"/>
                <a:ea typeface="Trebuchet MS"/>
                <a:cs typeface="Trebuchet MS"/>
                <a:sym typeface="Trebuchet MS"/>
              </a:defRPr>
            </a:lvl1pPr>
            <a:lvl2pPr indent="-12562" lvl="1" marL="457063" marR="0" rtl="0" algn="l">
              <a:spcBef>
                <a:spcPts val="1000"/>
              </a:spcBef>
              <a:spcAft>
                <a:spcPts val="0"/>
              </a:spcAft>
              <a:buClr>
                <a:schemeClr val="accent1"/>
              </a:buClr>
              <a:buFont typeface="Noto Sans Symbols"/>
              <a:buNone/>
              <a:defRPr b="0" i="0" sz="1400" u="none" cap="none" strike="noStrike">
                <a:solidFill>
                  <a:srgbClr val="3F3F3F"/>
                </a:solidFill>
                <a:latin typeface="Trebuchet MS"/>
                <a:ea typeface="Trebuchet MS"/>
                <a:cs typeface="Trebuchet MS"/>
                <a:sym typeface="Trebuchet MS"/>
              </a:defRPr>
            </a:lvl2pPr>
            <a:lvl3pPr indent="-12425" lvl="2" marL="914126" marR="0" rtl="0" algn="l">
              <a:spcBef>
                <a:spcPts val="1000"/>
              </a:spcBef>
              <a:spcAft>
                <a:spcPts val="0"/>
              </a:spcAft>
              <a:buClr>
                <a:schemeClr val="accent1"/>
              </a:buClr>
              <a:buFont typeface="Noto Sans Symbols"/>
              <a:buNone/>
              <a:defRPr b="0" i="0" sz="1200" u="none" cap="none" strike="noStrike">
                <a:solidFill>
                  <a:srgbClr val="3F3F3F"/>
                </a:solidFill>
                <a:latin typeface="Trebuchet MS"/>
                <a:ea typeface="Trebuchet MS"/>
                <a:cs typeface="Trebuchet MS"/>
                <a:sym typeface="Trebuchet MS"/>
              </a:defRPr>
            </a:lvl3pPr>
            <a:lvl4pPr indent="-12288" lvl="3" marL="1371189" marR="0" rtl="0" algn="l">
              <a:spcBef>
                <a:spcPts val="1000"/>
              </a:spcBef>
              <a:spcAft>
                <a:spcPts val="0"/>
              </a:spcAft>
              <a:buClr>
                <a:schemeClr val="accent1"/>
              </a:buClr>
              <a:buFont typeface="Noto Sans Symbols"/>
              <a:buNone/>
              <a:defRPr b="0" i="0" sz="1000" u="none" cap="none" strike="noStrike">
                <a:solidFill>
                  <a:srgbClr val="3F3F3F"/>
                </a:solidFill>
                <a:latin typeface="Trebuchet MS"/>
                <a:ea typeface="Trebuchet MS"/>
                <a:cs typeface="Trebuchet MS"/>
                <a:sym typeface="Trebuchet MS"/>
              </a:defRPr>
            </a:lvl4pPr>
            <a:lvl5pPr indent="-12151" lvl="4" marL="1828251" marR="0" rtl="0" algn="l">
              <a:spcBef>
                <a:spcPts val="1000"/>
              </a:spcBef>
              <a:spcAft>
                <a:spcPts val="0"/>
              </a:spcAft>
              <a:buClr>
                <a:schemeClr val="accent1"/>
              </a:buClr>
              <a:buFont typeface="Noto Sans Symbols"/>
              <a:buNone/>
              <a:defRPr b="0" i="0" sz="1000" u="none" cap="none" strike="noStrike">
                <a:solidFill>
                  <a:srgbClr val="3F3F3F"/>
                </a:solidFill>
                <a:latin typeface="Trebuchet MS"/>
                <a:ea typeface="Trebuchet MS"/>
                <a:cs typeface="Trebuchet MS"/>
                <a:sym typeface="Trebuchet MS"/>
              </a:defRPr>
            </a:lvl5pPr>
            <a:lvl6pPr indent="-12013" lvl="5" marL="2285314" marR="0" rtl="0" algn="l">
              <a:spcBef>
                <a:spcPts val="1000"/>
              </a:spcBef>
              <a:spcAft>
                <a:spcPts val="0"/>
              </a:spcAft>
              <a:buClr>
                <a:schemeClr val="accent1"/>
              </a:buClr>
              <a:buFont typeface="Noto Sans Symbols"/>
              <a:buNone/>
              <a:defRPr b="0" i="0" sz="1000" u="none" cap="none" strike="noStrike">
                <a:solidFill>
                  <a:srgbClr val="3F3F3F"/>
                </a:solidFill>
                <a:latin typeface="Trebuchet MS"/>
                <a:ea typeface="Trebuchet MS"/>
                <a:cs typeface="Trebuchet MS"/>
                <a:sym typeface="Trebuchet MS"/>
              </a:defRPr>
            </a:lvl6pPr>
            <a:lvl7pPr indent="-11876" lvl="6" marL="2742377" marR="0" rtl="0" algn="l">
              <a:spcBef>
                <a:spcPts val="1000"/>
              </a:spcBef>
              <a:spcAft>
                <a:spcPts val="0"/>
              </a:spcAft>
              <a:buClr>
                <a:schemeClr val="accent1"/>
              </a:buClr>
              <a:buFont typeface="Noto Sans Symbols"/>
              <a:buNone/>
              <a:defRPr b="0" i="0" sz="1000" u="none" cap="none" strike="noStrike">
                <a:solidFill>
                  <a:srgbClr val="3F3F3F"/>
                </a:solidFill>
                <a:latin typeface="Trebuchet MS"/>
                <a:ea typeface="Trebuchet MS"/>
                <a:cs typeface="Trebuchet MS"/>
                <a:sym typeface="Trebuchet MS"/>
              </a:defRPr>
            </a:lvl7pPr>
            <a:lvl8pPr indent="-11739" lvl="7" marL="3199440" marR="0" rtl="0" algn="l">
              <a:spcBef>
                <a:spcPts val="1000"/>
              </a:spcBef>
              <a:spcAft>
                <a:spcPts val="0"/>
              </a:spcAft>
              <a:buClr>
                <a:schemeClr val="accent1"/>
              </a:buClr>
              <a:buFont typeface="Noto Sans Symbols"/>
              <a:buNone/>
              <a:defRPr b="0" i="0" sz="1000" u="none" cap="none" strike="noStrike">
                <a:solidFill>
                  <a:srgbClr val="3F3F3F"/>
                </a:solidFill>
                <a:latin typeface="Trebuchet MS"/>
                <a:ea typeface="Trebuchet MS"/>
                <a:cs typeface="Trebuchet MS"/>
                <a:sym typeface="Trebuchet MS"/>
              </a:defRPr>
            </a:lvl8pPr>
            <a:lvl9pPr indent="-11603" lvl="8" marL="3656503" marR="0" rtl="0" algn="l">
              <a:spcBef>
                <a:spcPts val="1000"/>
              </a:spcBef>
              <a:spcAft>
                <a:spcPts val="0"/>
              </a:spcAft>
              <a:buClr>
                <a:schemeClr val="accent1"/>
              </a:buClr>
              <a:buFont typeface="Noto Sans Symbols"/>
              <a:buNone/>
              <a:defRPr b="0" i="0" sz="1000" u="none" cap="none" strike="noStrike">
                <a:solidFill>
                  <a:srgbClr val="3F3F3F"/>
                </a:solidFill>
                <a:latin typeface="Trebuchet MS"/>
                <a:ea typeface="Trebuchet MS"/>
                <a:cs typeface="Trebuchet MS"/>
                <a:sym typeface="Trebuchet MS"/>
              </a:defRPr>
            </a:lvl9pPr>
          </a:lstStyle>
          <a:p/>
        </p:txBody>
      </p:sp>
      <p:sp>
        <p:nvSpPr>
          <p:cNvPr id="80" name="Shape 80"/>
          <p:cNvSpPr txBox="1"/>
          <p:nvPr>
            <p:ph idx="10" type="dt"/>
          </p:nvPr>
        </p:nvSpPr>
        <p:spPr>
          <a:xfrm>
            <a:off x="7205132" y="6041362"/>
            <a:ext cx="911938" cy="365125"/>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Clr>
                <a:srgbClr val="888888"/>
              </a:buClr>
              <a:buFont typeface="Arial"/>
              <a:buNone/>
              <a:defRPr b="0" i="0" sz="900" u="none" cap="none" strike="noStrike">
                <a:solidFill>
                  <a:srgbClr val="888888"/>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81" name="Shape 81"/>
          <p:cNvSpPr txBox="1"/>
          <p:nvPr>
            <p:ph idx="11" type="ftr"/>
          </p:nvPr>
        </p:nvSpPr>
        <p:spPr>
          <a:xfrm>
            <a:off x="677333" y="6041362"/>
            <a:ext cx="6297612"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Arial"/>
              <a:buNone/>
              <a:defRPr b="0" i="0" sz="900" u="none" cap="none" strike="noStrike">
                <a:solidFill>
                  <a:srgbClr val="888888"/>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82" name="Shape 82"/>
          <p:cNvSpPr txBox="1"/>
          <p:nvPr>
            <p:ph idx="12" type="sldNum"/>
          </p:nvPr>
        </p:nvSpPr>
        <p:spPr>
          <a:xfrm>
            <a:off x="8590663" y="6041362"/>
            <a:ext cx="68333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lt1"/>
              </a:buClr>
              <a:buSzPct val="25000"/>
              <a:buFont typeface="Questrial"/>
              <a:buNone/>
            </a:pPr>
            <a:fld id="{00000000-1234-1234-1234-123412341234}" type="slidenum">
              <a:rPr b="0" i="0" lang="en-US" sz="1000" u="none" cap="none" strike="noStrike">
                <a:solidFill>
                  <a:schemeClr val="lt1"/>
                </a:solidFill>
                <a:latin typeface="Questrial"/>
                <a:ea typeface="Questrial"/>
                <a:cs typeface="Questrial"/>
                <a:sym typeface="Questria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83" name="Shape 83"/>
        <p:cNvGrpSpPr/>
        <p:nvPr/>
      </p:nvGrpSpPr>
      <p:grpSpPr>
        <a:xfrm>
          <a:off x="0" y="0"/>
          <a:ext cx="0" cy="0"/>
          <a:chOff x="0" y="0"/>
          <a:chExt cx="0" cy="0"/>
        </a:xfrm>
      </p:grpSpPr>
      <p:sp>
        <p:nvSpPr>
          <p:cNvPr id="84" name="Shape 84"/>
          <p:cNvSpPr txBox="1"/>
          <p:nvPr>
            <p:ph type="title"/>
          </p:nvPr>
        </p:nvSpPr>
        <p:spPr>
          <a:xfrm>
            <a:off x="677333" y="4800600"/>
            <a:ext cx="8596667" cy="566737"/>
          </a:xfrm>
          <a:prstGeom prst="rect">
            <a:avLst/>
          </a:prstGeom>
          <a:noFill/>
          <a:ln>
            <a:noFill/>
          </a:ln>
        </p:spPr>
        <p:txBody>
          <a:bodyPr anchorCtr="0" anchor="b" bIns="91425" lIns="91425" rIns="91425" tIns="91425"/>
          <a:lstStyle>
            <a:lvl1pPr indent="0" lvl="0" marL="0" marR="0" rtl="0" algn="l">
              <a:spcBef>
                <a:spcPts val="0"/>
              </a:spcBef>
              <a:buClr>
                <a:schemeClr val="accent1"/>
              </a:buClr>
              <a:buFont typeface="Trebuchet MS"/>
              <a:buNone/>
              <a:defRPr b="0" i="0" sz="2400" u="none" cap="none" strike="noStrike">
                <a:solidFill>
                  <a:schemeClr val="accent1"/>
                </a:solidFill>
                <a:latin typeface="Trebuchet MS"/>
                <a:ea typeface="Trebuchet MS"/>
                <a:cs typeface="Trebuchet MS"/>
                <a:sym typeface="Trebuchet MS"/>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85" name="Shape 85"/>
          <p:cNvSpPr/>
          <p:nvPr>
            <p:ph idx="2" type="pic"/>
          </p:nvPr>
        </p:nvSpPr>
        <p:spPr>
          <a:xfrm>
            <a:off x="677333" y="609600"/>
            <a:ext cx="8596668" cy="3845718"/>
          </a:xfrm>
          <a:prstGeom prst="rect">
            <a:avLst/>
          </a:prstGeom>
          <a:noFill/>
          <a:ln>
            <a:noFill/>
          </a:ln>
        </p:spPr>
        <p:txBody>
          <a:bodyPr anchorCtr="0" anchor="t" bIns="91425" lIns="91425" rIns="91425" tIns="91425"/>
          <a:lstStyle>
            <a:lvl1pPr indent="0" lvl="0" marL="0" marR="0" rtl="0" algn="ctr">
              <a:spcBef>
                <a:spcPts val="1000"/>
              </a:spcBef>
              <a:spcAft>
                <a:spcPts val="0"/>
              </a:spcAft>
              <a:buClr>
                <a:schemeClr val="accent1"/>
              </a:buClr>
              <a:buFont typeface="Noto Sans Symbols"/>
              <a:buNone/>
              <a:defRPr b="0" i="0" sz="1600" u="none" cap="none" strike="noStrike">
                <a:solidFill>
                  <a:srgbClr val="3F3F3F"/>
                </a:solidFill>
                <a:latin typeface="Trebuchet MS"/>
                <a:ea typeface="Trebuchet MS"/>
                <a:cs typeface="Trebuchet MS"/>
                <a:sym typeface="Trebuchet MS"/>
              </a:defRPr>
            </a:lvl1pPr>
            <a:lvl2pPr indent="0" lvl="1" marL="457200" marR="0" rtl="0" algn="l">
              <a:spcBef>
                <a:spcPts val="1000"/>
              </a:spcBef>
              <a:spcAft>
                <a:spcPts val="0"/>
              </a:spcAft>
              <a:buClr>
                <a:schemeClr val="accent1"/>
              </a:buClr>
              <a:buFont typeface="Noto Sans Symbols"/>
              <a:buNone/>
              <a:defRPr b="0" i="0" sz="1600" u="none" cap="none" strike="noStrike">
                <a:solidFill>
                  <a:srgbClr val="3F3F3F"/>
                </a:solidFill>
                <a:latin typeface="Trebuchet MS"/>
                <a:ea typeface="Trebuchet MS"/>
                <a:cs typeface="Trebuchet MS"/>
                <a:sym typeface="Trebuchet MS"/>
              </a:defRPr>
            </a:lvl2pPr>
            <a:lvl3pPr indent="0" lvl="2" marL="914400" marR="0" rtl="0" algn="l">
              <a:spcBef>
                <a:spcPts val="1000"/>
              </a:spcBef>
              <a:spcAft>
                <a:spcPts val="0"/>
              </a:spcAft>
              <a:buClr>
                <a:schemeClr val="accent1"/>
              </a:buClr>
              <a:buFont typeface="Noto Sans Symbols"/>
              <a:buNone/>
              <a:defRPr b="0" i="0" sz="1600" u="none" cap="none" strike="noStrike">
                <a:solidFill>
                  <a:srgbClr val="3F3F3F"/>
                </a:solidFill>
                <a:latin typeface="Trebuchet MS"/>
                <a:ea typeface="Trebuchet MS"/>
                <a:cs typeface="Trebuchet MS"/>
                <a:sym typeface="Trebuchet MS"/>
              </a:defRPr>
            </a:lvl3pPr>
            <a:lvl4pPr indent="0" lvl="3" marL="1371600" marR="0" rtl="0" algn="l">
              <a:spcBef>
                <a:spcPts val="1000"/>
              </a:spcBef>
              <a:spcAft>
                <a:spcPts val="0"/>
              </a:spcAft>
              <a:buClr>
                <a:schemeClr val="accent1"/>
              </a:buClr>
              <a:buFont typeface="Noto Sans Symbols"/>
              <a:buNone/>
              <a:defRPr b="0" i="0" sz="1600" u="none" cap="none" strike="noStrike">
                <a:solidFill>
                  <a:srgbClr val="3F3F3F"/>
                </a:solidFill>
                <a:latin typeface="Trebuchet MS"/>
                <a:ea typeface="Trebuchet MS"/>
                <a:cs typeface="Trebuchet MS"/>
                <a:sym typeface="Trebuchet MS"/>
              </a:defRPr>
            </a:lvl4pPr>
            <a:lvl5pPr indent="0" lvl="4" marL="1828800" marR="0" rtl="0" algn="l">
              <a:spcBef>
                <a:spcPts val="1000"/>
              </a:spcBef>
              <a:spcAft>
                <a:spcPts val="0"/>
              </a:spcAft>
              <a:buClr>
                <a:schemeClr val="accent1"/>
              </a:buClr>
              <a:buFont typeface="Noto Sans Symbols"/>
              <a:buNone/>
              <a:defRPr b="0" i="0" sz="1600" u="none" cap="none" strike="noStrike">
                <a:solidFill>
                  <a:srgbClr val="3F3F3F"/>
                </a:solidFill>
                <a:latin typeface="Trebuchet MS"/>
                <a:ea typeface="Trebuchet MS"/>
                <a:cs typeface="Trebuchet MS"/>
                <a:sym typeface="Trebuchet MS"/>
              </a:defRPr>
            </a:lvl5pPr>
            <a:lvl6pPr indent="0" lvl="5" marL="2286000" marR="0" rtl="0" algn="l">
              <a:spcBef>
                <a:spcPts val="1000"/>
              </a:spcBef>
              <a:spcAft>
                <a:spcPts val="0"/>
              </a:spcAft>
              <a:buClr>
                <a:schemeClr val="accent1"/>
              </a:buClr>
              <a:buFont typeface="Noto Sans Symbols"/>
              <a:buNone/>
              <a:defRPr b="0" i="0" sz="1600" u="none" cap="none" strike="noStrike">
                <a:solidFill>
                  <a:srgbClr val="3F3F3F"/>
                </a:solidFill>
                <a:latin typeface="Trebuchet MS"/>
                <a:ea typeface="Trebuchet MS"/>
                <a:cs typeface="Trebuchet MS"/>
                <a:sym typeface="Trebuchet MS"/>
              </a:defRPr>
            </a:lvl6pPr>
            <a:lvl7pPr indent="0" lvl="6" marL="2743200" marR="0" rtl="0" algn="l">
              <a:spcBef>
                <a:spcPts val="1000"/>
              </a:spcBef>
              <a:spcAft>
                <a:spcPts val="0"/>
              </a:spcAft>
              <a:buClr>
                <a:schemeClr val="accent1"/>
              </a:buClr>
              <a:buFont typeface="Noto Sans Symbols"/>
              <a:buNone/>
              <a:defRPr b="0" i="0" sz="1600" u="none" cap="none" strike="noStrike">
                <a:solidFill>
                  <a:srgbClr val="3F3F3F"/>
                </a:solidFill>
                <a:latin typeface="Trebuchet MS"/>
                <a:ea typeface="Trebuchet MS"/>
                <a:cs typeface="Trebuchet MS"/>
                <a:sym typeface="Trebuchet MS"/>
              </a:defRPr>
            </a:lvl7pPr>
            <a:lvl8pPr indent="0" lvl="7" marL="3200400" marR="0" rtl="0" algn="l">
              <a:spcBef>
                <a:spcPts val="1000"/>
              </a:spcBef>
              <a:spcAft>
                <a:spcPts val="0"/>
              </a:spcAft>
              <a:buClr>
                <a:schemeClr val="accent1"/>
              </a:buClr>
              <a:buFont typeface="Noto Sans Symbols"/>
              <a:buNone/>
              <a:defRPr b="0" i="0" sz="1600" u="none" cap="none" strike="noStrike">
                <a:solidFill>
                  <a:srgbClr val="3F3F3F"/>
                </a:solidFill>
                <a:latin typeface="Trebuchet MS"/>
                <a:ea typeface="Trebuchet MS"/>
                <a:cs typeface="Trebuchet MS"/>
                <a:sym typeface="Trebuchet MS"/>
              </a:defRPr>
            </a:lvl8pPr>
            <a:lvl9pPr indent="0" lvl="8" marL="3657600" marR="0" rtl="0" algn="l">
              <a:spcBef>
                <a:spcPts val="1000"/>
              </a:spcBef>
              <a:spcAft>
                <a:spcPts val="0"/>
              </a:spcAft>
              <a:buClr>
                <a:schemeClr val="accent1"/>
              </a:buClr>
              <a:buFont typeface="Noto Sans Symbols"/>
              <a:buNone/>
              <a:defRPr b="0" i="0" sz="1600" u="none" cap="none" strike="noStrike">
                <a:solidFill>
                  <a:srgbClr val="3F3F3F"/>
                </a:solidFill>
                <a:latin typeface="Trebuchet MS"/>
                <a:ea typeface="Trebuchet MS"/>
                <a:cs typeface="Trebuchet MS"/>
                <a:sym typeface="Trebuchet MS"/>
              </a:defRPr>
            </a:lvl9pPr>
          </a:lstStyle>
          <a:p/>
        </p:txBody>
      </p:sp>
      <p:sp>
        <p:nvSpPr>
          <p:cNvPr id="86" name="Shape 86"/>
          <p:cNvSpPr txBox="1"/>
          <p:nvPr>
            <p:ph idx="1" type="body"/>
          </p:nvPr>
        </p:nvSpPr>
        <p:spPr>
          <a:xfrm>
            <a:off x="677333" y="5367337"/>
            <a:ext cx="8596667" cy="674024"/>
          </a:xfrm>
          <a:prstGeom prst="rect">
            <a:avLst/>
          </a:prstGeom>
          <a:noFill/>
          <a:ln>
            <a:noFill/>
          </a:ln>
        </p:spPr>
        <p:txBody>
          <a:bodyPr anchorCtr="0" anchor="t" bIns="91425" lIns="91425" rIns="91425" tIns="91425"/>
          <a:lstStyle>
            <a:lvl1pPr indent="0" lvl="0" marL="0" marR="0" rtl="0" algn="l">
              <a:spcBef>
                <a:spcPts val="1000"/>
              </a:spcBef>
              <a:spcAft>
                <a:spcPts val="0"/>
              </a:spcAft>
              <a:buClr>
                <a:schemeClr val="accent1"/>
              </a:buClr>
              <a:buFont typeface="Noto Sans Symbols"/>
              <a:buNone/>
              <a:defRPr b="0" i="0" sz="1200" u="none" cap="none" strike="noStrike">
                <a:solidFill>
                  <a:srgbClr val="3F3F3F"/>
                </a:solidFill>
                <a:latin typeface="Trebuchet MS"/>
                <a:ea typeface="Trebuchet MS"/>
                <a:cs typeface="Trebuchet MS"/>
                <a:sym typeface="Trebuchet MS"/>
              </a:defRPr>
            </a:lvl1pPr>
            <a:lvl2pPr indent="0" lvl="1" marL="457200" marR="0" rtl="0" algn="l">
              <a:spcBef>
                <a:spcPts val="1000"/>
              </a:spcBef>
              <a:spcAft>
                <a:spcPts val="0"/>
              </a:spcAft>
              <a:buClr>
                <a:schemeClr val="accent1"/>
              </a:buClr>
              <a:buFont typeface="Noto Sans Symbols"/>
              <a:buNone/>
              <a:defRPr b="0" i="0" sz="1200" u="none" cap="none" strike="noStrike">
                <a:solidFill>
                  <a:srgbClr val="3F3F3F"/>
                </a:solidFill>
                <a:latin typeface="Trebuchet MS"/>
                <a:ea typeface="Trebuchet MS"/>
                <a:cs typeface="Trebuchet MS"/>
                <a:sym typeface="Trebuchet MS"/>
              </a:defRPr>
            </a:lvl2pPr>
            <a:lvl3pPr indent="0" lvl="2" marL="914400" marR="0" rtl="0" algn="l">
              <a:spcBef>
                <a:spcPts val="1000"/>
              </a:spcBef>
              <a:spcAft>
                <a:spcPts val="0"/>
              </a:spcAft>
              <a:buClr>
                <a:schemeClr val="accent1"/>
              </a:buClr>
              <a:buFont typeface="Noto Sans Symbols"/>
              <a:buNone/>
              <a:defRPr b="0" i="0" sz="1000" u="none" cap="none" strike="noStrike">
                <a:solidFill>
                  <a:srgbClr val="3F3F3F"/>
                </a:solidFill>
                <a:latin typeface="Trebuchet MS"/>
                <a:ea typeface="Trebuchet MS"/>
                <a:cs typeface="Trebuchet MS"/>
                <a:sym typeface="Trebuchet MS"/>
              </a:defRPr>
            </a:lvl3pPr>
            <a:lvl4pPr indent="0" lvl="3" marL="1371600" marR="0" rtl="0" algn="l">
              <a:spcBef>
                <a:spcPts val="1000"/>
              </a:spcBef>
              <a:spcAft>
                <a:spcPts val="0"/>
              </a:spcAft>
              <a:buClr>
                <a:schemeClr val="accent1"/>
              </a:buClr>
              <a:buFont typeface="Noto Sans Symbols"/>
              <a:buNone/>
              <a:defRPr b="0" i="0" sz="900" u="none" cap="none" strike="noStrike">
                <a:solidFill>
                  <a:srgbClr val="3F3F3F"/>
                </a:solidFill>
                <a:latin typeface="Trebuchet MS"/>
                <a:ea typeface="Trebuchet MS"/>
                <a:cs typeface="Trebuchet MS"/>
                <a:sym typeface="Trebuchet MS"/>
              </a:defRPr>
            </a:lvl4pPr>
            <a:lvl5pPr indent="0" lvl="4" marL="1828800" marR="0" rtl="0" algn="l">
              <a:spcBef>
                <a:spcPts val="1000"/>
              </a:spcBef>
              <a:spcAft>
                <a:spcPts val="0"/>
              </a:spcAft>
              <a:buClr>
                <a:schemeClr val="accent1"/>
              </a:buClr>
              <a:buFont typeface="Noto Sans Symbols"/>
              <a:buNone/>
              <a:defRPr b="0" i="0" sz="900" u="none" cap="none" strike="noStrike">
                <a:solidFill>
                  <a:srgbClr val="3F3F3F"/>
                </a:solidFill>
                <a:latin typeface="Trebuchet MS"/>
                <a:ea typeface="Trebuchet MS"/>
                <a:cs typeface="Trebuchet MS"/>
                <a:sym typeface="Trebuchet MS"/>
              </a:defRPr>
            </a:lvl5pPr>
            <a:lvl6pPr indent="0" lvl="5" marL="2286000" marR="0" rtl="0" algn="l">
              <a:spcBef>
                <a:spcPts val="1000"/>
              </a:spcBef>
              <a:spcAft>
                <a:spcPts val="0"/>
              </a:spcAft>
              <a:buClr>
                <a:schemeClr val="accent1"/>
              </a:buClr>
              <a:buFont typeface="Noto Sans Symbols"/>
              <a:buNone/>
              <a:defRPr b="0" i="0" sz="900" u="none" cap="none" strike="noStrike">
                <a:solidFill>
                  <a:srgbClr val="3F3F3F"/>
                </a:solidFill>
                <a:latin typeface="Trebuchet MS"/>
                <a:ea typeface="Trebuchet MS"/>
                <a:cs typeface="Trebuchet MS"/>
                <a:sym typeface="Trebuchet MS"/>
              </a:defRPr>
            </a:lvl6pPr>
            <a:lvl7pPr indent="0" lvl="6" marL="2743200" marR="0" rtl="0" algn="l">
              <a:spcBef>
                <a:spcPts val="1000"/>
              </a:spcBef>
              <a:spcAft>
                <a:spcPts val="0"/>
              </a:spcAft>
              <a:buClr>
                <a:schemeClr val="accent1"/>
              </a:buClr>
              <a:buFont typeface="Noto Sans Symbols"/>
              <a:buNone/>
              <a:defRPr b="0" i="0" sz="900" u="none" cap="none" strike="noStrike">
                <a:solidFill>
                  <a:srgbClr val="3F3F3F"/>
                </a:solidFill>
                <a:latin typeface="Trebuchet MS"/>
                <a:ea typeface="Trebuchet MS"/>
                <a:cs typeface="Trebuchet MS"/>
                <a:sym typeface="Trebuchet MS"/>
              </a:defRPr>
            </a:lvl7pPr>
            <a:lvl8pPr indent="0" lvl="7" marL="3200400" marR="0" rtl="0" algn="l">
              <a:spcBef>
                <a:spcPts val="1000"/>
              </a:spcBef>
              <a:spcAft>
                <a:spcPts val="0"/>
              </a:spcAft>
              <a:buClr>
                <a:schemeClr val="accent1"/>
              </a:buClr>
              <a:buFont typeface="Noto Sans Symbols"/>
              <a:buNone/>
              <a:defRPr b="0" i="0" sz="900" u="none" cap="none" strike="noStrike">
                <a:solidFill>
                  <a:srgbClr val="3F3F3F"/>
                </a:solidFill>
                <a:latin typeface="Trebuchet MS"/>
                <a:ea typeface="Trebuchet MS"/>
                <a:cs typeface="Trebuchet MS"/>
                <a:sym typeface="Trebuchet MS"/>
              </a:defRPr>
            </a:lvl8pPr>
            <a:lvl9pPr indent="0" lvl="8" marL="3657600" marR="0" rtl="0" algn="l">
              <a:spcBef>
                <a:spcPts val="1000"/>
              </a:spcBef>
              <a:spcAft>
                <a:spcPts val="0"/>
              </a:spcAft>
              <a:buClr>
                <a:schemeClr val="accent1"/>
              </a:buClr>
              <a:buFont typeface="Noto Sans Symbols"/>
              <a:buNone/>
              <a:defRPr b="0" i="0" sz="900" u="none" cap="none" strike="noStrike">
                <a:solidFill>
                  <a:srgbClr val="3F3F3F"/>
                </a:solidFill>
                <a:latin typeface="Trebuchet MS"/>
                <a:ea typeface="Trebuchet MS"/>
                <a:cs typeface="Trebuchet MS"/>
                <a:sym typeface="Trebuchet MS"/>
              </a:defRPr>
            </a:lvl9pPr>
          </a:lstStyle>
          <a:p/>
        </p:txBody>
      </p:sp>
      <p:sp>
        <p:nvSpPr>
          <p:cNvPr id="87" name="Shape 87"/>
          <p:cNvSpPr txBox="1"/>
          <p:nvPr>
            <p:ph idx="10" type="dt"/>
          </p:nvPr>
        </p:nvSpPr>
        <p:spPr>
          <a:xfrm>
            <a:off x="7205132" y="6041362"/>
            <a:ext cx="911938" cy="365125"/>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Clr>
                <a:srgbClr val="888888"/>
              </a:buClr>
              <a:buFont typeface="Arial"/>
              <a:buNone/>
              <a:defRPr b="0" i="0" sz="900" u="none" cap="none" strike="noStrike">
                <a:solidFill>
                  <a:srgbClr val="888888"/>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88" name="Shape 88"/>
          <p:cNvSpPr txBox="1"/>
          <p:nvPr>
            <p:ph idx="11" type="ftr"/>
          </p:nvPr>
        </p:nvSpPr>
        <p:spPr>
          <a:xfrm>
            <a:off x="677333" y="6041362"/>
            <a:ext cx="6297612"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Arial"/>
              <a:buNone/>
              <a:defRPr b="0" i="0" sz="900" u="none" cap="none" strike="noStrike">
                <a:solidFill>
                  <a:srgbClr val="888888"/>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89" name="Shape 89"/>
          <p:cNvSpPr txBox="1"/>
          <p:nvPr>
            <p:ph idx="12" type="sldNum"/>
          </p:nvPr>
        </p:nvSpPr>
        <p:spPr>
          <a:xfrm>
            <a:off x="8590663" y="6041362"/>
            <a:ext cx="68333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lt1"/>
              </a:buClr>
              <a:buSzPct val="25000"/>
              <a:buFont typeface="Questrial"/>
              <a:buNone/>
            </a:pPr>
            <a:fld id="{00000000-1234-1234-1234-123412341234}" type="slidenum">
              <a:rPr b="0" i="0" lang="en-US" sz="1000" u="none" cap="none" strike="noStrike">
                <a:solidFill>
                  <a:schemeClr val="lt1"/>
                </a:solidFill>
                <a:latin typeface="Questrial"/>
                <a:ea typeface="Questrial"/>
                <a:cs typeface="Questrial"/>
                <a:sym typeface="Questria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grpSp>
        <p:nvGrpSpPr>
          <p:cNvPr id="6" name="Shape 6"/>
          <p:cNvGrpSpPr/>
          <p:nvPr/>
        </p:nvGrpSpPr>
        <p:grpSpPr>
          <a:xfrm>
            <a:off x="0" y="-8466"/>
            <a:ext cx="12192000" cy="6866467"/>
            <a:chOff x="0" y="-8466"/>
            <a:chExt cx="12192000" cy="6866467"/>
          </a:xfrm>
        </p:grpSpPr>
        <p:cxnSp>
          <p:nvCxnSpPr>
            <p:cNvPr id="7" name="Shape 7"/>
            <p:cNvCxnSpPr/>
            <p:nvPr/>
          </p:nvCxnSpPr>
          <p:spPr>
            <a:xfrm>
              <a:off x="9371011" y="0"/>
              <a:ext cx="1219199" cy="6858000"/>
            </a:xfrm>
            <a:prstGeom prst="straightConnector1">
              <a:avLst/>
            </a:prstGeom>
            <a:noFill/>
            <a:ln cap="flat" cmpd="sng" w="9525">
              <a:solidFill>
                <a:srgbClr val="BFBFBF"/>
              </a:solidFill>
              <a:prstDash val="solid"/>
              <a:round/>
              <a:headEnd len="med" w="med" type="none"/>
              <a:tailEnd len="med" w="med" type="none"/>
            </a:ln>
          </p:spPr>
        </p:cxnSp>
        <p:cxnSp>
          <p:nvCxnSpPr>
            <p:cNvPr id="8" name="Shape 8"/>
            <p:cNvCxnSpPr/>
            <p:nvPr/>
          </p:nvCxnSpPr>
          <p:spPr>
            <a:xfrm flipH="1">
              <a:off x="7425266" y="3681412"/>
              <a:ext cx="4763558" cy="3176586"/>
            </a:xfrm>
            <a:prstGeom prst="straightConnector1">
              <a:avLst/>
            </a:prstGeom>
            <a:noFill/>
            <a:ln cap="flat" cmpd="sng" w="9525">
              <a:solidFill>
                <a:srgbClr val="D8D8D8"/>
              </a:solidFill>
              <a:prstDash val="solid"/>
              <a:round/>
              <a:headEnd len="med" w="med" type="none"/>
              <a:tailEnd len="med" w="med" type="none"/>
            </a:ln>
          </p:spPr>
        </p:cxnSp>
        <p:sp>
          <p:nvSpPr>
            <p:cNvPr id="9" name="Shape 9"/>
            <p:cNvSpPr/>
            <p:nvPr/>
          </p:nvSpPr>
          <p:spPr>
            <a:xfrm>
              <a:off x="9181475" y="-8466"/>
              <a:ext cx="3007348" cy="6866467"/>
            </a:xfrm>
            <a:custGeom>
              <a:pathLst>
                <a:path extrusionOk="0" h="120000" w="120000">
                  <a:moveTo>
                    <a:pt x="81621" y="0"/>
                  </a:moveTo>
                  <a:lnTo>
                    <a:pt x="120000" y="0"/>
                  </a:lnTo>
                  <a:lnTo>
                    <a:pt x="120000" y="119999"/>
                  </a:lnTo>
                  <a:lnTo>
                    <a:pt x="0" y="119999"/>
                  </a:lnTo>
                  <a:lnTo>
                    <a:pt x="81621" y="0"/>
                  </a:lnTo>
                  <a:close/>
                </a:path>
              </a:pathLst>
            </a:custGeom>
            <a:solidFill>
              <a:schemeClr val="accent1">
                <a:alpha val="29803"/>
              </a:schemeClr>
            </a:solidFill>
            <a:ln>
              <a:noFill/>
            </a:ln>
          </p:spPr>
        </p:sp>
        <p:sp>
          <p:nvSpPr>
            <p:cNvPr id="10" name="Shape 10"/>
            <p:cNvSpPr/>
            <p:nvPr/>
          </p:nvSpPr>
          <p:spPr>
            <a:xfrm>
              <a:off x="9603442" y="-8466"/>
              <a:ext cx="2588558" cy="6866467"/>
            </a:xfrm>
            <a:custGeom>
              <a:pathLst>
                <a:path extrusionOk="0" h="120000" w="120000">
                  <a:moveTo>
                    <a:pt x="0" y="0"/>
                  </a:moveTo>
                  <a:lnTo>
                    <a:pt x="120000" y="0"/>
                  </a:lnTo>
                  <a:lnTo>
                    <a:pt x="120000" y="119999"/>
                  </a:lnTo>
                  <a:lnTo>
                    <a:pt x="56067" y="119999"/>
                  </a:lnTo>
                  <a:lnTo>
                    <a:pt x="0" y="0"/>
                  </a:lnTo>
                  <a:close/>
                </a:path>
              </a:pathLst>
            </a:custGeom>
            <a:solidFill>
              <a:schemeClr val="accent1">
                <a:alpha val="20000"/>
              </a:schemeClr>
            </a:solidFill>
            <a:ln>
              <a:noFill/>
            </a:ln>
          </p:spPr>
        </p:sp>
        <p:sp>
          <p:nvSpPr>
            <p:cNvPr id="11" name="Shape 11"/>
            <p:cNvSpPr/>
            <p:nvPr/>
          </p:nvSpPr>
          <p:spPr>
            <a:xfrm>
              <a:off x="8932332" y="3048000"/>
              <a:ext cx="3259667" cy="3809999"/>
            </a:xfrm>
            <a:prstGeom prst="triangle">
              <a:avLst>
                <a:gd fmla="val 100000" name="adj"/>
              </a:avLst>
            </a:prstGeom>
            <a:solidFill>
              <a:schemeClr val="accent2">
                <a:alpha val="71764"/>
              </a:schemeClr>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a:off x="9334500" y="-8466"/>
              <a:ext cx="2854326" cy="6866467"/>
            </a:xfrm>
            <a:custGeom>
              <a:pathLst>
                <a:path extrusionOk="0" h="120000" w="120000">
                  <a:moveTo>
                    <a:pt x="0" y="0"/>
                  </a:moveTo>
                  <a:lnTo>
                    <a:pt x="120000" y="0"/>
                  </a:lnTo>
                  <a:lnTo>
                    <a:pt x="120000" y="119999"/>
                  </a:lnTo>
                  <a:lnTo>
                    <a:pt x="103873" y="119999"/>
                  </a:lnTo>
                  <a:lnTo>
                    <a:pt x="0" y="0"/>
                  </a:lnTo>
                  <a:close/>
                </a:path>
              </a:pathLst>
            </a:custGeom>
            <a:solidFill>
              <a:srgbClr val="3F7818">
                <a:alpha val="69803"/>
              </a:srgbClr>
            </a:solidFill>
            <a:ln>
              <a:noFill/>
            </a:ln>
          </p:spPr>
        </p:sp>
        <p:sp>
          <p:nvSpPr>
            <p:cNvPr id="13" name="Shape 13"/>
            <p:cNvSpPr/>
            <p:nvPr/>
          </p:nvSpPr>
          <p:spPr>
            <a:xfrm>
              <a:off x="10898729" y="-8466"/>
              <a:ext cx="1290093" cy="6866467"/>
            </a:xfrm>
            <a:custGeom>
              <a:pathLst>
                <a:path extrusionOk="0" h="120000" w="120000">
                  <a:moveTo>
                    <a:pt x="94852" y="0"/>
                  </a:moveTo>
                  <a:lnTo>
                    <a:pt x="120000" y="0"/>
                  </a:lnTo>
                  <a:lnTo>
                    <a:pt x="120000" y="120000"/>
                  </a:lnTo>
                  <a:lnTo>
                    <a:pt x="0" y="120000"/>
                  </a:lnTo>
                  <a:lnTo>
                    <a:pt x="94852" y="0"/>
                  </a:lnTo>
                  <a:close/>
                </a:path>
              </a:pathLst>
            </a:custGeom>
            <a:solidFill>
              <a:srgbClr val="BFE471">
                <a:alpha val="69803"/>
              </a:srgbClr>
            </a:solidFill>
            <a:ln>
              <a:noFill/>
            </a:ln>
          </p:spPr>
        </p:sp>
        <p:sp>
          <p:nvSpPr>
            <p:cNvPr id="14" name="Shape 14"/>
            <p:cNvSpPr/>
            <p:nvPr/>
          </p:nvSpPr>
          <p:spPr>
            <a:xfrm>
              <a:off x="10938999" y="-8466"/>
              <a:ext cx="1249825" cy="6866467"/>
            </a:xfrm>
            <a:custGeom>
              <a:pathLst>
                <a:path extrusionOk="0" h="120000" w="120000">
                  <a:moveTo>
                    <a:pt x="0" y="0"/>
                  </a:moveTo>
                  <a:lnTo>
                    <a:pt x="120000" y="0"/>
                  </a:lnTo>
                  <a:lnTo>
                    <a:pt x="120000" y="120000"/>
                  </a:lnTo>
                  <a:lnTo>
                    <a:pt x="106515" y="120000"/>
                  </a:lnTo>
                  <a:lnTo>
                    <a:pt x="0" y="0"/>
                  </a:lnTo>
                  <a:close/>
                </a:path>
              </a:pathLst>
            </a:custGeom>
            <a:solidFill>
              <a:schemeClr val="accent1">
                <a:alpha val="64705"/>
              </a:schemeClr>
            </a:solidFill>
            <a:ln>
              <a:noFill/>
            </a:ln>
          </p:spPr>
        </p:sp>
        <p:sp>
          <p:nvSpPr>
            <p:cNvPr id="15" name="Shape 15"/>
            <p:cNvSpPr/>
            <p:nvPr/>
          </p:nvSpPr>
          <p:spPr>
            <a:xfrm>
              <a:off x="10371665" y="3589867"/>
              <a:ext cx="1817159" cy="3268132"/>
            </a:xfrm>
            <a:prstGeom prst="triangle">
              <a:avLst>
                <a:gd fmla="val 100000" name="adj"/>
              </a:avLst>
            </a:prstGeom>
            <a:solidFill>
              <a:schemeClr val="accent1">
                <a:alpha val="80000"/>
              </a:schemeClr>
            </a:solidFill>
            <a:ln>
              <a:noFill/>
            </a:ln>
          </p:spPr>
          <p:txBody>
            <a:bodyPr anchorCtr="0" anchor="ctr" bIns="91425" lIns="91425" rIns="91425" tIns="91425">
              <a:noAutofit/>
            </a:bodyPr>
            <a:lstStyle/>
            <a:p>
              <a:pPr lvl="0">
                <a:spcBef>
                  <a:spcPts val="0"/>
                </a:spcBef>
                <a:buNone/>
              </a:pPr>
              <a:r>
                <a:t/>
              </a:r>
              <a:endParaRPr/>
            </a:p>
          </p:txBody>
        </p:sp>
        <p:sp>
          <p:nvSpPr>
            <p:cNvPr id="16" name="Shape 16"/>
            <p:cNvSpPr/>
            <p:nvPr/>
          </p:nvSpPr>
          <p:spPr>
            <a:xfrm>
              <a:off x="0" y="4013200"/>
              <a:ext cx="448732" cy="2844800"/>
            </a:xfrm>
            <a:prstGeom prst="triangle">
              <a:avLst>
                <a:gd fmla="val 0" name="adj"/>
              </a:avLst>
            </a:prstGeom>
            <a:solidFill>
              <a:schemeClr val="accent1">
                <a:alpha val="84705"/>
              </a:schemeClr>
            </a:solidFill>
            <a:ln>
              <a:noFill/>
            </a:ln>
          </p:spPr>
          <p:txBody>
            <a:bodyPr anchorCtr="0" anchor="ctr" bIns="91425" lIns="91425" rIns="91425" tIns="91425">
              <a:noAutofit/>
            </a:bodyPr>
            <a:lstStyle/>
            <a:p>
              <a:pPr lvl="0">
                <a:spcBef>
                  <a:spcPts val="0"/>
                </a:spcBef>
                <a:buNone/>
              </a:pPr>
              <a:r>
                <a:t/>
              </a:r>
              <a:endParaRPr/>
            </a:p>
          </p:txBody>
        </p:sp>
      </p:grpSp>
      <p:sp>
        <p:nvSpPr>
          <p:cNvPr id="17" name="Shape 17"/>
          <p:cNvSpPr txBox="1"/>
          <p:nvPr>
            <p:ph type="title"/>
          </p:nvPr>
        </p:nvSpPr>
        <p:spPr>
          <a:xfrm>
            <a:off x="677333" y="609600"/>
            <a:ext cx="8596668" cy="1320800"/>
          </a:xfrm>
          <a:prstGeom prst="rect">
            <a:avLst/>
          </a:prstGeom>
          <a:noFill/>
          <a:ln>
            <a:noFill/>
          </a:ln>
        </p:spPr>
        <p:txBody>
          <a:bodyPr anchorCtr="0" anchor="t" bIns="91425" lIns="91425" rIns="91425" tIns="91425"/>
          <a:lstStyle>
            <a:lvl1pPr indent="0" lvl="0" marL="0" marR="0" rtl="0" algn="l">
              <a:spcBef>
                <a:spcPts val="0"/>
              </a:spcBef>
              <a:buClr>
                <a:schemeClr val="accent1"/>
              </a:buClr>
              <a:buFont typeface="Trebuchet MS"/>
              <a:buNone/>
              <a:defRPr b="0" i="0" sz="3600" u="none" cap="none" strike="noStrike">
                <a:solidFill>
                  <a:schemeClr val="accent1"/>
                </a:solidFill>
                <a:latin typeface="Trebuchet MS"/>
                <a:ea typeface="Trebuchet MS"/>
                <a:cs typeface="Trebuchet MS"/>
                <a:sym typeface="Trebuchet MS"/>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8" name="Shape 18"/>
          <p:cNvSpPr txBox="1"/>
          <p:nvPr>
            <p:ph idx="1" type="body"/>
          </p:nvPr>
        </p:nvSpPr>
        <p:spPr>
          <a:xfrm>
            <a:off x="677333" y="2160589"/>
            <a:ext cx="8596668" cy="3880773"/>
          </a:xfrm>
          <a:prstGeom prst="rect">
            <a:avLst/>
          </a:prstGeom>
          <a:noFill/>
          <a:ln>
            <a:noFill/>
          </a:ln>
        </p:spPr>
        <p:txBody>
          <a:bodyPr anchorCtr="0" anchor="t" bIns="91425" lIns="91425" rIns="91425" tIns="91425"/>
          <a:lstStyle>
            <a:lvl1pPr indent="-251459" lvl="0" marL="342900" marR="0" rtl="0" algn="l">
              <a:spcBef>
                <a:spcPts val="1000"/>
              </a:spcBef>
              <a:spcAft>
                <a:spcPts val="0"/>
              </a:spcAft>
              <a:buClr>
                <a:schemeClr val="accent1"/>
              </a:buClr>
              <a:buSzPct val="79999"/>
              <a:buFont typeface="Noto Sans Symbols"/>
              <a:buChar char="●"/>
              <a:defRPr b="0" i="0" sz="1800" u="none" cap="none" strike="noStrike">
                <a:solidFill>
                  <a:srgbClr val="3F3F3F"/>
                </a:solidFill>
                <a:latin typeface="Trebuchet MS"/>
                <a:ea typeface="Trebuchet MS"/>
                <a:cs typeface="Trebuchet MS"/>
                <a:sym typeface="Trebuchet MS"/>
              </a:defRPr>
            </a:lvl1pPr>
            <a:lvl2pPr indent="-204469" lvl="1" marL="742950" marR="0" rtl="0" algn="l">
              <a:spcBef>
                <a:spcPts val="1000"/>
              </a:spcBef>
              <a:spcAft>
                <a:spcPts val="0"/>
              </a:spcAft>
              <a:buClr>
                <a:schemeClr val="accent1"/>
              </a:buClr>
              <a:buSzPct val="80000"/>
              <a:buFont typeface="Noto Sans Symbols"/>
              <a:buChar char="●"/>
              <a:defRPr b="0" i="0" sz="1600" u="none" cap="none" strike="noStrike">
                <a:solidFill>
                  <a:srgbClr val="3F3F3F"/>
                </a:solidFill>
                <a:latin typeface="Trebuchet MS"/>
                <a:ea typeface="Trebuchet MS"/>
                <a:cs typeface="Trebuchet MS"/>
                <a:sym typeface="Trebuchet MS"/>
              </a:defRPr>
            </a:lvl2pPr>
            <a:lvl3pPr indent="-157480" lvl="2" marL="1143000" marR="0" rtl="0" algn="l">
              <a:spcBef>
                <a:spcPts val="1000"/>
              </a:spcBef>
              <a:spcAft>
                <a:spcPts val="0"/>
              </a:spcAft>
              <a:buClr>
                <a:schemeClr val="accent1"/>
              </a:buClr>
              <a:buSzPct val="80000"/>
              <a:buFont typeface="Noto Sans Symbols"/>
              <a:buChar char="●"/>
              <a:defRPr b="0" i="0" sz="1400" u="none" cap="none" strike="noStrike">
                <a:solidFill>
                  <a:srgbClr val="3F3F3F"/>
                </a:solidFill>
                <a:latin typeface="Trebuchet MS"/>
                <a:ea typeface="Trebuchet MS"/>
                <a:cs typeface="Trebuchet MS"/>
                <a:sym typeface="Trebuchet MS"/>
              </a:defRPr>
            </a:lvl3pPr>
            <a:lvl4pPr indent="-167639" lvl="3" marL="1600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4pPr>
            <a:lvl5pPr indent="-167639" lvl="4" marL="20574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5pPr>
            <a:lvl6pPr indent="-167639" lvl="5" marL="25146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6pPr>
            <a:lvl7pPr indent="-167639" lvl="6" marL="29718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7pPr>
            <a:lvl8pPr indent="-167640" lvl="7" marL="34290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8pPr>
            <a:lvl9pPr indent="-167640" lvl="8" marL="3886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9" name="Shape 19"/>
          <p:cNvSpPr txBox="1"/>
          <p:nvPr>
            <p:ph idx="10" type="dt"/>
          </p:nvPr>
        </p:nvSpPr>
        <p:spPr>
          <a:xfrm>
            <a:off x="7205132" y="6041362"/>
            <a:ext cx="911938" cy="365125"/>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Clr>
                <a:srgbClr val="888888"/>
              </a:buClr>
              <a:buFont typeface="Arial"/>
              <a:buNone/>
              <a:defRPr b="0" i="0" sz="900" u="none" cap="none" strike="noStrike">
                <a:solidFill>
                  <a:srgbClr val="888888"/>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20" name="Shape 20"/>
          <p:cNvSpPr txBox="1"/>
          <p:nvPr>
            <p:ph idx="11" type="ftr"/>
          </p:nvPr>
        </p:nvSpPr>
        <p:spPr>
          <a:xfrm>
            <a:off x="677333" y="6041362"/>
            <a:ext cx="6297612"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Arial"/>
              <a:buNone/>
              <a:defRPr b="0" i="0" sz="900" u="none" cap="none" strike="noStrike">
                <a:solidFill>
                  <a:srgbClr val="888888"/>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21" name="Shape 21"/>
          <p:cNvSpPr txBox="1"/>
          <p:nvPr>
            <p:ph idx="12" type="sldNum"/>
          </p:nvPr>
        </p:nvSpPr>
        <p:spPr>
          <a:xfrm>
            <a:off x="8590663" y="6041362"/>
            <a:ext cx="68333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lt1"/>
              </a:buClr>
              <a:buSzPct val="25000"/>
              <a:buFont typeface="Questrial"/>
              <a:buNone/>
            </a:pPr>
            <a:fld id="{00000000-1234-1234-1234-123412341234}" type="slidenum">
              <a:rPr b="0" i="0" lang="en-US" sz="1000" u="none" cap="none" strike="noStrike">
                <a:solidFill>
                  <a:schemeClr val="lt1"/>
                </a:solidFill>
                <a:latin typeface="Questrial"/>
                <a:ea typeface="Questrial"/>
                <a:cs typeface="Questrial"/>
                <a:sym typeface="Questria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0.jpg"/><Relationship Id="rId4" Type="http://schemas.openxmlformats.org/officeDocument/2006/relationships/image" Target="../media/image02.jpg"/><Relationship Id="rId5" Type="http://schemas.openxmlformats.org/officeDocument/2006/relationships/image" Target="../media/image0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4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0.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23.png"/><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01.jpg"/><Relationship Id="rId4" Type="http://schemas.openxmlformats.org/officeDocument/2006/relationships/image" Target="../media/image05.jpg"/><Relationship Id="rId5" Type="http://schemas.openxmlformats.org/officeDocument/2006/relationships/image" Target="../media/image04.jpg"/><Relationship Id="rId6"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22.pn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25.png"/><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32.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26.png"/><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2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38.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31.png"/><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4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5.png"/><Relationship Id="rId4" Type="http://schemas.openxmlformats.org/officeDocument/2006/relationships/image" Target="../media/image3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4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37.png"/><Relationship Id="rId4" Type="http://schemas.openxmlformats.org/officeDocument/2006/relationships/image" Target="../media/image3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image" Target="../media/image3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image" Target="../media/image41.png"/><Relationship Id="rId4" Type="http://schemas.openxmlformats.org/officeDocument/2006/relationships/image" Target="../media/image4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image" Target="../media/image4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 Id="rId3" Type="http://schemas.openxmlformats.org/officeDocument/2006/relationships/image" Target="../media/image4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4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tat-computing.org/dataexpo/2009/the-data.html" TargetMode="External"/><Relationship Id="rId4" Type="http://schemas.openxmlformats.org/officeDocument/2006/relationships/hyperlink" Target="http://stat-computing.org/dataexpo/2009/the-data.html" TargetMode="External"/><Relationship Id="rId5" Type="http://schemas.openxmlformats.org/officeDocument/2006/relationships/image" Target="../media/image07.png"/><Relationship Id="rId6" Type="http://schemas.openxmlformats.org/officeDocument/2006/relationships/image" Target="../media/image13.png"/><Relationship Id="rId7" Type="http://schemas.openxmlformats.org/officeDocument/2006/relationships/image" Target="../media/image0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09.png"/><Relationship Id="rId4" Type="http://schemas.openxmlformats.org/officeDocument/2006/relationships/image" Target="../media/image11.png"/><Relationship Id="rId5" Type="http://schemas.openxmlformats.org/officeDocument/2006/relationships/image" Target="../media/image0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x="0" y="0"/>
          <a:ext cx="0" cy="0"/>
          <a:chOff x="0" y="0"/>
          <a:chExt cx="0" cy="0"/>
        </a:xfrm>
      </p:grpSpPr>
      <p:sp>
        <p:nvSpPr>
          <p:cNvPr id="143" name="Shape 143"/>
          <p:cNvSpPr txBox="1"/>
          <p:nvPr>
            <p:ph type="ctrTitle"/>
          </p:nvPr>
        </p:nvSpPr>
        <p:spPr>
          <a:xfrm>
            <a:off x="1507066" y="2404533"/>
            <a:ext cx="7766936" cy="1646301"/>
          </a:xfrm>
          <a:prstGeom prst="rect">
            <a:avLst/>
          </a:prstGeom>
          <a:noFill/>
          <a:ln>
            <a:noFill/>
          </a:ln>
        </p:spPr>
        <p:txBody>
          <a:bodyPr anchorCtr="0" anchor="b" bIns="45700" lIns="91425" rIns="91425" tIns="45700">
            <a:noAutofit/>
          </a:bodyPr>
          <a:lstStyle/>
          <a:p>
            <a:pPr indent="0" lvl="0" marL="0" marR="0" rtl="0" algn="ctr">
              <a:lnSpc>
                <a:spcPct val="90000"/>
              </a:lnSpc>
              <a:spcBef>
                <a:spcPts val="0"/>
              </a:spcBef>
              <a:spcAft>
                <a:spcPts val="0"/>
              </a:spcAft>
              <a:buClr>
                <a:schemeClr val="lt1"/>
              </a:buClr>
              <a:buSzPct val="25000"/>
              <a:buFont typeface="Questrial"/>
              <a:buNone/>
            </a:pPr>
            <a:r>
              <a:rPr b="0" i="0" lang="en-US" sz="4800" u="none" cap="none" strike="noStrike">
                <a:solidFill>
                  <a:schemeClr val="accent1"/>
                </a:solidFill>
                <a:latin typeface="Old Standard TT"/>
                <a:ea typeface="Old Standard TT"/>
                <a:cs typeface="Old Standard TT"/>
                <a:sym typeface="Old Standard TT"/>
              </a:rPr>
              <a:t>DATA MINING PROJECT</a:t>
            </a:r>
          </a:p>
        </p:txBody>
      </p:sp>
      <p:pic>
        <p:nvPicPr>
          <p:cNvPr id="144" name="Shape 144"/>
          <p:cNvPicPr preferRelativeResize="0"/>
          <p:nvPr/>
        </p:nvPicPr>
        <p:blipFill rotWithShape="1">
          <a:blip r:embed="rId3">
            <a:alphaModFix/>
          </a:blip>
          <a:srcRect b="0" l="0" r="0" t="0"/>
          <a:stretch/>
        </p:blipFill>
        <p:spPr>
          <a:xfrm>
            <a:off x="805397" y="4578451"/>
            <a:ext cx="3483139" cy="2054721"/>
          </a:xfrm>
          <a:prstGeom prst="rect">
            <a:avLst/>
          </a:prstGeom>
          <a:noFill/>
          <a:ln>
            <a:noFill/>
          </a:ln>
        </p:spPr>
      </p:pic>
      <p:pic>
        <p:nvPicPr>
          <p:cNvPr id="145" name="Shape 145"/>
          <p:cNvPicPr preferRelativeResize="0"/>
          <p:nvPr/>
        </p:nvPicPr>
        <p:blipFill rotWithShape="1">
          <a:blip r:embed="rId4">
            <a:alphaModFix/>
          </a:blip>
          <a:srcRect b="0" l="0" r="0" t="0"/>
          <a:stretch/>
        </p:blipFill>
        <p:spPr>
          <a:xfrm>
            <a:off x="5081576" y="4398557"/>
            <a:ext cx="4128504" cy="2322283"/>
          </a:xfrm>
          <a:prstGeom prst="rect">
            <a:avLst/>
          </a:prstGeom>
          <a:noFill/>
          <a:ln>
            <a:noFill/>
          </a:ln>
        </p:spPr>
      </p:pic>
      <p:sp>
        <p:nvSpPr>
          <p:cNvPr id="146" name="Shape 146"/>
          <p:cNvSpPr txBox="1"/>
          <p:nvPr/>
        </p:nvSpPr>
        <p:spPr>
          <a:xfrm>
            <a:off x="4828032" y="1088136"/>
            <a:ext cx="6254495" cy="769441"/>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lt1"/>
              </a:buClr>
              <a:buSzPct val="25000"/>
              <a:buFont typeface="Old Standard TT"/>
              <a:buNone/>
            </a:pPr>
            <a:r>
              <a:rPr b="0" i="0" lang="en-US" sz="4400" u="none" cap="none" strike="noStrike">
                <a:solidFill>
                  <a:schemeClr val="dk1"/>
                </a:solidFill>
                <a:latin typeface="Old Standard TT"/>
                <a:ea typeface="Old Standard TT"/>
                <a:cs typeface="Old Standard TT"/>
                <a:sym typeface="Old Standard TT"/>
              </a:rPr>
              <a:t>Predicting Flight Delay </a:t>
            </a:r>
          </a:p>
        </p:txBody>
      </p:sp>
      <p:pic>
        <p:nvPicPr>
          <p:cNvPr id="147" name="Shape 147"/>
          <p:cNvPicPr preferRelativeResize="0"/>
          <p:nvPr/>
        </p:nvPicPr>
        <p:blipFill rotWithShape="1">
          <a:blip r:embed="rId5">
            <a:alphaModFix/>
          </a:blip>
          <a:srcRect b="0" l="0" r="0" t="0"/>
          <a:stretch/>
        </p:blipFill>
        <p:spPr>
          <a:xfrm>
            <a:off x="680322" y="315767"/>
            <a:ext cx="3443698" cy="1973400"/>
          </a:xfrm>
          <a:prstGeom prst="rect">
            <a:avLst/>
          </a:prstGeom>
          <a:noFill/>
          <a:ln>
            <a:noFill/>
          </a:ln>
        </p:spPr>
      </p:pic>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3" name="Shape 243"/>
        <p:cNvGrpSpPr/>
        <p:nvPr/>
      </p:nvGrpSpPr>
      <p:grpSpPr>
        <a:xfrm>
          <a:off x="0" y="0"/>
          <a:ext cx="0" cy="0"/>
          <a:chOff x="0" y="0"/>
          <a:chExt cx="0" cy="0"/>
        </a:xfrm>
      </p:grpSpPr>
      <p:pic>
        <p:nvPicPr>
          <p:cNvPr id="244" name="Shape 244"/>
          <p:cNvPicPr preferRelativeResize="0"/>
          <p:nvPr/>
        </p:nvPicPr>
        <p:blipFill rotWithShape="1">
          <a:blip r:embed="rId3">
            <a:alphaModFix/>
          </a:blip>
          <a:srcRect b="0" l="0" r="0" t="0"/>
          <a:stretch/>
        </p:blipFill>
        <p:spPr>
          <a:xfrm>
            <a:off x="298186" y="798360"/>
            <a:ext cx="4822454" cy="4701740"/>
          </a:xfrm>
          <a:prstGeom prst="rect">
            <a:avLst/>
          </a:prstGeom>
          <a:noFill/>
          <a:ln>
            <a:noFill/>
          </a:ln>
        </p:spPr>
      </p:pic>
      <p:pic>
        <p:nvPicPr>
          <p:cNvPr id="245" name="Shape 245"/>
          <p:cNvPicPr preferRelativeResize="0"/>
          <p:nvPr/>
        </p:nvPicPr>
        <p:blipFill rotWithShape="1">
          <a:blip r:embed="rId4">
            <a:alphaModFix/>
          </a:blip>
          <a:srcRect b="0" l="0" r="0" t="0"/>
          <a:stretch/>
        </p:blipFill>
        <p:spPr>
          <a:xfrm>
            <a:off x="5833962" y="2287466"/>
            <a:ext cx="6043076" cy="3794824"/>
          </a:xfrm>
          <a:prstGeom prst="rect">
            <a:avLst/>
          </a:prstGeom>
          <a:noFill/>
          <a:ln>
            <a:noFill/>
          </a:ln>
        </p:spPr>
      </p:pic>
      <p:sp>
        <p:nvSpPr>
          <p:cNvPr id="246" name="Shape 246"/>
          <p:cNvSpPr txBox="1"/>
          <p:nvPr/>
        </p:nvSpPr>
        <p:spPr>
          <a:xfrm>
            <a:off x="151059" y="5641142"/>
            <a:ext cx="5682898" cy="369299"/>
          </a:xfrm>
          <a:prstGeom prst="rect">
            <a:avLst/>
          </a:prstGeom>
          <a:solidFill>
            <a:schemeClr val="dk1"/>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lt1"/>
              </a:buClr>
              <a:buSzPct val="25000"/>
              <a:buFont typeface="Old Standard TT"/>
              <a:buNone/>
            </a:pPr>
            <a:r>
              <a:rPr b="1" i="0" lang="en-US" sz="2000" u="none" cap="none" strike="noStrike">
                <a:solidFill>
                  <a:schemeClr val="lt1"/>
                </a:solidFill>
                <a:latin typeface="Old Standard TT"/>
                <a:ea typeface="Old Standard TT"/>
                <a:cs typeface="Old Standard TT"/>
                <a:sym typeface="Old Standard TT"/>
              </a:rPr>
              <a:t>We selected 3 Busiest Origin : ATL,ORD,LAX</a:t>
            </a:r>
          </a:p>
        </p:txBody>
      </p:sp>
      <p:sp>
        <p:nvSpPr>
          <p:cNvPr id="247" name="Shape 247"/>
          <p:cNvSpPr txBox="1"/>
          <p:nvPr/>
        </p:nvSpPr>
        <p:spPr>
          <a:xfrm>
            <a:off x="6138364" y="1817765"/>
            <a:ext cx="4891199" cy="369299"/>
          </a:xfrm>
          <a:prstGeom prst="rect">
            <a:avLst/>
          </a:prstGeom>
          <a:solidFill>
            <a:schemeClr val="dk1"/>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lt1"/>
              </a:buClr>
              <a:buSzPct val="25000"/>
              <a:buFont typeface="Old Standard TT"/>
              <a:buNone/>
            </a:pPr>
            <a:r>
              <a:rPr b="1" i="0" lang="en-US" sz="2000" u="none" cap="none" strike="noStrike">
                <a:solidFill>
                  <a:schemeClr val="lt1"/>
                </a:solidFill>
                <a:latin typeface="Old Standard TT"/>
                <a:ea typeface="Old Standard TT"/>
                <a:cs typeface="Old Standard TT"/>
                <a:sym typeface="Old Standard TT"/>
              </a:rPr>
              <a:t>We selected top 3 carriers : WN ,AA,OO</a:t>
            </a:r>
          </a:p>
        </p:txBody>
      </p:sp>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1" name="Shape 251"/>
        <p:cNvGrpSpPr/>
        <p:nvPr/>
      </p:nvGrpSpPr>
      <p:grpSpPr>
        <a:xfrm>
          <a:off x="0" y="0"/>
          <a:ext cx="0" cy="0"/>
          <a:chOff x="0" y="0"/>
          <a:chExt cx="0" cy="0"/>
        </a:xfrm>
      </p:grpSpPr>
      <p:sp>
        <p:nvSpPr>
          <p:cNvPr id="252" name="Shape 252"/>
          <p:cNvSpPr txBox="1"/>
          <p:nvPr>
            <p:ph type="title"/>
          </p:nvPr>
        </p:nvSpPr>
        <p:spPr>
          <a:xfrm>
            <a:off x="1666875" y="582272"/>
            <a:ext cx="8334375" cy="1292999"/>
          </a:xfrm>
          <a:prstGeom prst="rect">
            <a:avLst/>
          </a:prstGeom>
          <a:noFill/>
          <a:ln>
            <a:noFill/>
          </a:ln>
        </p:spPr>
        <p:txBody>
          <a:bodyPr anchorCtr="0" anchor="ctr" bIns="45700" lIns="91425" rIns="91425" tIns="45700">
            <a:noAutofit/>
          </a:bodyPr>
          <a:lstStyle/>
          <a:p>
            <a:pPr indent="0" lvl="0" marL="0" marR="0" rtl="0" algn="r">
              <a:lnSpc>
                <a:spcPct val="115000"/>
              </a:lnSpc>
              <a:spcBef>
                <a:spcPts val="0"/>
              </a:spcBef>
              <a:spcAft>
                <a:spcPts val="0"/>
              </a:spcAft>
              <a:buClr>
                <a:schemeClr val="dk1"/>
              </a:buClr>
              <a:buSzPct val="25000"/>
              <a:buFont typeface="Arial"/>
              <a:buNone/>
            </a:pPr>
            <a:r>
              <a:rPr b="1" i="0" lang="en-US" sz="4400" u="none" cap="none" strike="noStrike">
                <a:solidFill>
                  <a:schemeClr val="dk1"/>
                </a:solidFill>
                <a:latin typeface="Old Standard TT"/>
                <a:ea typeface="Old Standard TT"/>
                <a:cs typeface="Old Standard TT"/>
                <a:sym typeface="Old Standard TT"/>
              </a:rPr>
              <a:t>Selecting Important variables</a:t>
            </a:r>
          </a:p>
          <a:p>
            <a:pPr indent="0" lvl="0" marL="0" marR="0" rtl="0" algn="ctr">
              <a:lnSpc>
                <a:spcPct val="90000"/>
              </a:lnSpc>
              <a:spcBef>
                <a:spcPts val="0"/>
              </a:spcBef>
              <a:spcAft>
                <a:spcPts val="0"/>
              </a:spcAft>
              <a:buClr>
                <a:schemeClr val="lt1"/>
              </a:buClr>
              <a:buSzPct val="25000"/>
              <a:buFont typeface="Questrial"/>
              <a:buNone/>
            </a:pPr>
            <a:r>
              <a:t/>
            </a:r>
            <a:endParaRPr b="1" i="0" sz="4400" u="none" cap="none" strike="noStrike">
              <a:solidFill>
                <a:schemeClr val="dk1"/>
              </a:solidFill>
              <a:latin typeface="Old Standard TT"/>
              <a:ea typeface="Old Standard TT"/>
              <a:cs typeface="Old Standard TT"/>
              <a:sym typeface="Old Standard TT"/>
            </a:endParaRPr>
          </a:p>
        </p:txBody>
      </p:sp>
      <p:sp>
        <p:nvSpPr>
          <p:cNvPr id="253" name="Shape 253"/>
          <p:cNvSpPr txBox="1"/>
          <p:nvPr>
            <p:ph idx="1" type="body"/>
          </p:nvPr>
        </p:nvSpPr>
        <p:spPr>
          <a:xfrm>
            <a:off x="365750" y="2766450"/>
            <a:ext cx="6505200" cy="3898499"/>
          </a:xfrm>
          <a:prstGeom prst="rect">
            <a:avLst/>
          </a:prstGeom>
          <a:noFill/>
          <a:ln>
            <a:noFill/>
          </a:ln>
        </p:spPr>
        <p:txBody>
          <a:bodyPr anchorCtr="0" anchor="t" bIns="45700" lIns="91425" rIns="91425" tIns="45700">
            <a:noAutofit/>
          </a:bodyPr>
          <a:lstStyle/>
          <a:p>
            <a:pPr indent="0" lvl="0" marL="228600" marR="0" rtl="0" algn="l">
              <a:lnSpc>
                <a:spcPct val="115000"/>
              </a:lnSpc>
              <a:spcBef>
                <a:spcPts val="0"/>
              </a:spcBef>
              <a:spcAft>
                <a:spcPts val="0"/>
              </a:spcAft>
              <a:buClr>
                <a:srgbClr val="FFFFFF"/>
              </a:buClr>
              <a:buSzPct val="25000"/>
              <a:buFont typeface="Arial"/>
              <a:buNone/>
            </a:pPr>
            <a:r>
              <a:rPr b="0" i="0" lang="en-US" sz="2200" u="none" cap="none" strike="noStrike">
                <a:solidFill>
                  <a:schemeClr val="dk1"/>
                </a:solidFill>
                <a:latin typeface="Old Standard TT"/>
                <a:ea typeface="Old Standard TT"/>
                <a:cs typeface="Old Standard TT"/>
                <a:sym typeface="Old Standard TT"/>
              </a:rPr>
              <a:t>1) day of month : 1-31</a:t>
            </a:r>
          </a:p>
          <a:p>
            <a:pPr indent="0" lvl="0" marL="228600" marR="0" rtl="0" algn="l">
              <a:lnSpc>
                <a:spcPct val="115000"/>
              </a:lnSpc>
              <a:spcBef>
                <a:spcPts val="0"/>
              </a:spcBef>
              <a:spcAft>
                <a:spcPts val="0"/>
              </a:spcAft>
              <a:buClr>
                <a:srgbClr val="FFFFFF"/>
              </a:buClr>
              <a:buSzPct val="25000"/>
              <a:buFont typeface="Arial"/>
              <a:buNone/>
            </a:pPr>
            <a:r>
              <a:rPr b="0" i="0" lang="en-US" sz="2200" u="none" cap="none" strike="noStrike">
                <a:solidFill>
                  <a:schemeClr val="dk1"/>
                </a:solidFill>
                <a:latin typeface="Old Standard TT"/>
                <a:ea typeface="Old Standard TT"/>
                <a:cs typeface="Old Standard TT"/>
                <a:sym typeface="Old Standard TT"/>
              </a:rPr>
              <a:t>2) day of week : 1-7</a:t>
            </a:r>
          </a:p>
          <a:p>
            <a:pPr indent="0" lvl="0" marL="228600" marR="0" rtl="0" algn="l">
              <a:lnSpc>
                <a:spcPct val="115000"/>
              </a:lnSpc>
              <a:spcBef>
                <a:spcPts val="0"/>
              </a:spcBef>
              <a:spcAft>
                <a:spcPts val="0"/>
              </a:spcAft>
              <a:buClr>
                <a:srgbClr val="FFFFFF"/>
              </a:buClr>
              <a:buSzPct val="25000"/>
              <a:buFont typeface="Arial"/>
              <a:buNone/>
            </a:pPr>
            <a:r>
              <a:rPr b="0" i="0" lang="en-US" sz="2200" u="none" cap="none" strike="noStrike">
                <a:solidFill>
                  <a:schemeClr val="dk1"/>
                </a:solidFill>
                <a:latin typeface="Old Standard TT"/>
                <a:ea typeface="Old Standard TT"/>
                <a:cs typeface="Old Standard TT"/>
                <a:sym typeface="Old Standard TT"/>
              </a:rPr>
              <a:t>3) crs dep time : scheduled departure time (local, hhmm)</a:t>
            </a:r>
          </a:p>
          <a:p>
            <a:pPr indent="0" lvl="0" marL="228600" marR="0" rtl="0" algn="l">
              <a:lnSpc>
                <a:spcPct val="115000"/>
              </a:lnSpc>
              <a:spcBef>
                <a:spcPts val="0"/>
              </a:spcBef>
              <a:spcAft>
                <a:spcPts val="0"/>
              </a:spcAft>
              <a:buClr>
                <a:srgbClr val="FFFFFF"/>
              </a:buClr>
              <a:buSzPct val="25000"/>
              <a:buFont typeface="Arial"/>
              <a:buNone/>
            </a:pPr>
            <a:r>
              <a:rPr b="0" i="0" lang="en-US" sz="2200" u="none" cap="none" strike="noStrike">
                <a:solidFill>
                  <a:schemeClr val="dk1"/>
                </a:solidFill>
                <a:latin typeface="Old Standard TT"/>
                <a:ea typeface="Old Standard TT"/>
                <a:cs typeface="Old Standard TT"/>
                <a:sym typeface="Old Standard TT"/>
              </a:rPr>
              <a:t>4) crs arr time : scheduled arrival time (local, hhmm)</a:t>
            </a:r>
          </a:p>
          <a:p>
            <a:pPr indent="0" lvl="0" marL="228600" marR="0" rtl="0" algn="l">
              <a:lnSpc>
                <a:spcPct val="115000"/>
              </a:lnSpc>
              <a:spcBef>
                <a:spcPts val="0"/>
              </a:spcBef>
              <a:spcAft>
                <a:spcPts val="0"/>
              </a:spcAft>
              <a:buClr>
                <a:srgbClr val="FFFFFF"/>
              </a:buClr>
              <a:buSzPct val="25000"/>
              <a:buFont typeface="Arial"/>
              <a:buNone/>
            </a:pPr>
            <a:r>
              <a:rPr b="0" i="0" lang="en-US" sz="2200" u="none" cap="none" strike="noStrike">
                <a:solidFill>
                  <a:schemeClr val="dk1"/>
                </a:solidFill>
                <a:latin typeface="Old Standard TT"/>
                <a:ea typeface="Old Standard TT"/>
                <a:cs typeface="Old Standard TT"/>
                <a:sym typeface="Old Standard TT"/>
              </a:rPr>
              <a:t>5) unique carrier :</a:t>
            </a:r>
            <a:r>
              <a:rPr b="0" i="0" lang="en-US" sz="1800" u="none" cap="none" strike="noStrike">
                <a:solidFill>
                  <a:schemeClr val="dk1"/>
                </a:solidFill>
                <a:latin typeface="Old Standard TT"/>
                <a:ea typeface="Old Standard TT"/>
                <a:cs typeface="Old Standard TT"/>
                <a:sym typeface="Old Standard TT"/>
              </a:rPr>
              <a:t> wn,aa,oo</a:t>
            </a:r>
          </a:p>
          <a:p>
            <a:pPr indent="0" lvl="0" marL="228600" marR="0" rtl="0" algn="l">
              <a:lnSpc>
                <a:spcPct val="115000"/>
              </a:lnSpc>
              <a:spcBef>
                <a:spcPts val="0"/>
              </a:spcBef>
              <a:spcAft>
                <a:spcPts val="0"/>
              </a:spcAft>
              <a:buClr>
                <a:srgbClr val="FFFFFF"/>
              </a:buClr>
              <a:buSzPct val="25000"/>
              <a:buFont typeface="Arial"/>
              <a:buNone/>
            </a:pPr>
            <a:r>
              <a:rPr b="0" i="0" lang="en-US" sz="2200" u="none" cap="none" strike="noStrike">
                <a:solidFill>
                  <a:schemeClr val="dk1"/>
                </a:solidFill>
                <a:latin typeface="Old Standard TT"/>
                <a:ea typeface="Old Standard TT"/>
                <a:cs typeface="Old Standard TT"/>
                <a:sym typeface="Old Standard TT"/>
              </a:rPr>
              <a:t>6) origin </a:t>
            </a:r>
          </a:p>
          <a:p>
            <a:pPr indent="0" lvl="0" marL="0" marR="0" rtl="0" algn="l">
              <a:lnSpc>
                <a:spcPct val="115000"/>
              </a:lnSpc>
              <a:spcBef>
                <a:spcPts val="0"/>
              </a:spcBef>
              <a:spcAft>
                <a:spcPts val="0"/>
              </a:spcAft>
              <a:buClr>
                <a:srgbClr val="FFFFFF"/>
              </a:buClr>
              <a:buSzPct val="25000"/>
              <a:buFont typeface="Arial"/>
              <a:buNone/>
            </a:pPr>
            <a:r>
              <a:rPr b="0" i="0" lang="en-US" sz="2200" u="none" cap="none" strike="noStrike">
                <a:solidFill>
                  <a:schemeClr val="dk1"/>
                </a:solidFill>
                <a:latin typeface="Old Standard TT"/>
                <a:ea typeface="Old Standard TT"/>
                <a:cs typeface="Old Standard TT"/>
                <a:sym typeface="Old Standard TT"/>
              </a:rPr>
              <a:t>   7) destination </a:t>
            </a:r>
          </a:p>
          <a:p>
            <a:pPr indent="0" lvl="0" marL="0" marR="0" rtl="0" algn="l">
              <a:lnSpc>
                <a:spcPct val="115000"/>
              </a:lnSpc>
              <a:spcBef>
                <a:spcPts val="0"/>
              </a:spcBef>
              <a:spcAft>
                <a:spcPts val="0"/>
              </a:spcAft>
              <a:buClr>
                <a:srgbClr val="FFFFFF"/>
              </a:buClr>
              <a:buSzPct val="25000"/>
              <a:buFont typeface="Arial"/>
              <a:buNone/>
            </a:pPr>
            <a:r>
              <a:rPr b="0" i="0" lang="en-US" sz="2200" u="none" cap="none" strike="noStrike">
                <a:solidFill>
                  <a:schemeClr val="dk1"/>
                </a:solidFill>
                <a:latin typeface="Old Standard TT"/>
                <a:ea typeface="Old Standard TT"/>
                <a:cs typeface="Old Standard TT"/>
                <a:sym typeface="Old Standard TT"/>
              </a:rPr>
              <a:t>     </a:t>
            </a:r>
          </a:p>
        </p:txBody>
      </p:sp>
      <p:sp>
        <p:nvSpPr>
          <p:cNvPr id="254" name="Shape 254"/>
          <p:cNvSpPr txBox="1"/>
          <p:nvPr/>
        </p:nvSpPr>
        <p:spPr>
          <a:xfrm>
            <a:off x="7413350" y="2681200"/>
            <a:ext cx="4055399" cy="3484499"/>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n-US" sz="2000" u="none" cap="none" strike="noStrike">
                <a:solidFill>
                  <a:schemeClr val="dk1"/>
                </a:solidFill>
                <a:latin typeface="Old Standard TT"/>
                <a:ea typeface="Old Standard TT"/>
                <a:cs typeface="Old Standard TT"/>
                <a:sym typeface="Old Standard TT"/>
              </a:rPr>
              <a:t>        8) distance : in miles</a:t>
            </a:r>
          </a:p>
          <a:p>
            <a:pPr indent="0" lvl="0" marL="0" marR="0" rtl="0" algn="l">
              <a:lnSpc>
                <a:spcPct val="115000"/>
              </a:lnSpc>
              <a:spcBef>
                <a:spcPts val="1000"/>
              </a:spcBef>
              <a:spcAft>
                <a:spcPts val="0"/>
              </a:spcAft>
              <a:buClr>
                <a:schemeClr val="dk1"/>
              </a:buClr>
              <a:buSzPct val="25000"/>
              <a:buFont typeface="Arial"/>
              <a:buNone/>
            </a:pPr>
            <a:r>
              <a:rPr b="0" i="0" lang="en-US" sz="2000" u="none" cap="none" strike="noStrike">
                <a:solidFill>
                  <a:schemeClr val="dk1"/>
                </a:solidFill>
                <a:latin typeface="Old Standard TT"/>
                <a:ea typeface="Old Standard TT"/>
                <a:cs typeface="Old Standard TT"/>
                <a:sym typeface="Old Standard TT"/>
              </a:rPr>
              <a:t>        9) weather delay</a:t>
            </a:r>
          </a:p>
          <a:p>
            <a:pPr indent="0" lvl="0" marL="0" marR="0" rtl="0" algn="l">
              <a:lnSpc>
                <a:spcPct val="115000"/>
              </a:lnSpc>
              <a:spcBef>
                <a:spcPts val="1000"/>
              </a:spcBef>
              <a:spcAft>
                <a:spcPts val="0"/>
              </a:spcAft>
              <a:buClr>
                <a:schemeClr val="dk1"/>
              </a:buClr>
              <a:buSzPct val="25000"/>
              <a:buFont typeface="Arial"/>
              <a:buNone/>
            </a:pPr>
            <a:r>
              <a:rPr b="0" i="0" lang="en-US" sz="2000" u="none" cap="none" strike="noStrike">
                <a:solidFill>
                  <a:schemeClr val="dk1"/>
                </a:solidFill>
                <a:latin typeface="Old Standard TT"/>
                <a:ea typeface="Old Standard TT"/>
                <a:cs typeface="Old Standard TT"/>
                <a:sym typeface="Old Standard TT"/>
              </a:rPr>
              <a:t>       10) nas delay</a:t>
            </a:r>
          </a:p>
          <a:p>
            <a:pPr indent="0" lvl="0" marL="0" marR="0" rtl="0" algn="l">
              <a:lnSpc>
                <a:spcPct val="115000"/>
              </a:lnSpc>
              <a:spcBef>
                <a:spcPts val="1000"/>
              </a:spcBef>
              <a:spcAft>
                <a:spcPts val="0"/>
              </a:spcAft>
              <a:buClr>
                <a:schemeClr val="dk1"/>
              </a:buClr>
              <a:buSzPct val="25000"/>
              <a:buFont typeface="Arial"/>
              <a:buNone/>
            </a:pPr>
            <a:r>
              <a:rPr b="0" i="0" lang="en-US" sz="2000" u="none" cap="none" strike="noStrike">
                <a:solidFill>
                  <a:schemeClr val="dk1"/>
                </a:solidFill>
                <a:latin typeface="Old Standard TT"/>
                <a:ea typeface="Old Standard TT"/>
                <a:cs typeface="Old Standard TT"/>
                <a:sym typeface="Old Standard TT"/>
              </a:rPr>
              <a:t>       11) security delay</a:t>
            </a:r>
          </a:p>
          <a:p>
            <a:pPr indent="0" lvl="0" marL="0" marR="0" rtl="0" algn="l">
              <a:lnSpc>
                <a:spcPct val="115000"/>
              </a:lnSpc>
              <a:spcBef>
                <a:spcPts val="1000"/>
              </a:spcBef>
              <a:spcAft>
                <a:spcPts val="0"/>
              </a:spcAft>
              <a:buClr>
                <a:schemeClr val="dk1"/>
              </a:buClr>
              <a:buSzPct val="25000"/>
              <a:buFont typeface="Arial"/>
              <a:buNone/>
            </a:pPr>
            <a:r>
              <a:rPr b="0" i="0" lang="en-US" sz="2000" u="none" cap="none" strike="noStrike">
                <a:solidFill>
                  <a:schemeClr val="dk1"/>
                </a:solidFill>
                <a:latin typeface="Old Standard TT"/>
                <a:ea typeface="Old Standard TT"/>
                <a:cs typeface="Old Standard TT"/>
                <a:sym typeface="Old Standard TT"/>
              </a:rPr>
              <a:t>       12) late aircraft delay</a:t>
            </a:r>
          </a:p>
          <a:p>
            <a:pPr indent="0" lvl="0" marL="0" marR="0" rtl="0" algn="l">
              <a:lnSpc>
                <a:spcPct val="115000"/>
              </a:lnSpc>
              <a:spcBef>
                <a:spcPts val="1000"/>
              </a:spcBef>
              <a:spcAft>
                <a:spcPts val="0"/>
              </a:spcAft>
              <a:buClr>
                <a:schemeClr val="dk1"/>
              </a:buClr>
              <a:buSzPct val="25000"/>
              <a:buFont typeface="Arial"/>
              <a:buNone/>
            </a:pPr>
            <a:r>
              <a:rPr b="0" i="0" lang="en-US" sz="2000" u="none" cap="none" strike="noStrike">
                <a:solidFill>
                  <a:schemeClr val="dk1"/>
                </a:solidFill>
                <a:latin typeface="Old Standard TT"/>
                <a:ea typeface="Old Standard TT"/>
                <a:cs typeface="Old Standard TT"/>
                <a:sym typeface="Old Standard TT"/>
              </a:rPr>
              <a:t>       13) carrier delay</a:t>
            </a:r>
          </a:p>
          <a:p>
            <a:pPr indent="0" lvl="0" marL="0" marR="0" rtl="0" algn="l">
              <a:lnSpc>
                <a:spcPct val="115000"/>
              </a:lnSpc>
              <a:spcBef>
                <a:spcPts val="1000"/>
              </a:spcBef>
              <a:spcAft>
                <a:spcPts val="0"/>
              </a:spcAft>
              <a:buClr>
                <a:schemeClr val="dk1"/>
              </a:buClr>
              <a:buSzPct val="25000"/>
              <a:buFont typeface="Arial"/>
              <a:buNone/>
            </a:pPr>
            <a:r>
              <a:rPr b="0" i="0" lang="en-US" sz="2000" u="none" cap="none" strike="noStrike">
                <a:solidFill>
                  <a:schemeClr val="dk1"/>
                </a:solidFill>
                <a:latin typeface="Old Standard TT"/>
                <a:ea typeface="Old Standard TT"/>
                <a:cs typeface="Old Standard TT"/>
                <a:sym typeface="Old Standard TT"/>
              </a:rPr>
              <a:t>        Target - arr delay</a:t>
            </a:r>
          </a:p>
          <a:p>
            <a:pPr indent="0" lvl="0" marL="0" marR="0" rtl="0" algn="l">
              <a:lnSpc>
                <a:spcPct val="115000"/>
              </a:lnSpc>
              <a:spcBef>
                <a:spcPts val="0"/>
              </a:spcBef>
              <a:spcAft>
                <a:spcPts val="0"/>
              </a:spcAft>
              <a:buClr>
                <a:schemeClr val="dk1"/>
              </a:buClr>
              <a:buFont typeface="Arial"/>
              <a:buNone/>
            </a:pPr>
            <a:r>
              <a:t/>
            </a:r>
            <a:endParaRPr b="0" i="0" sz="2000" u="none" cap="none" strike="noStrike">
              <a:solidFill>
                <a:schemeClr val="dk1"/>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Font typeface="Arial"/>
              <a:buNone/>
            </a:pPr>
            <a:r>
              <a:t/>
            </a:r>
            <a:endParaRPr b="0" i="0" sz="2000" u="none" cap="none" strike="noStrike">
              <a:solidFill>
                <a:schemeClr val="dk1"/>
              </a:solidFill>
              <a:latin typeface="Old Standard TT"/>
              <a:ea typeface="Old Standard TT"/>
              <a:cs typeface="Old Standard TT"/>
              <a:sym typeface="Old Standard TT"/>
            </a:endParaRPr>
          </a:p>
        </p:txBody>
      </p:sp>
      <p:sp>
        <p:nvSpPr>
          <p:cNvPr id="255" name="Shape 255"/>
          <p:cNvSpPr txBox="1"/>
          <p:nvPr/>
        </p:nvSpPr>
        <p:spPr>
          <a:xfrm>
            <a:off x="913775" y="1875300"/>
            <a:ext cx="10064100" cy="6999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n-US" sz="2400" u="none" cap="none" strike="noStrike">
                <a:solidFill>
                  <a:schemeClr val="dk1"/>
                </a:solidFill>
                <a:latin typeface="Times New Roman"/>
                <a:ea typeface="Times New Roman"/>
                <a:cs typeface="Times New Roman"/>
                <a:sym typeface="Times New Roman"/>
              </a:rPr>
              <a:t> </a:t>
            </a:r>
            <a:r>
              <a:rPr b="0" i="0" lang="en-US" sz="2400" u="none" cap="none" strike="noStrike">
                <a:solidFill>
                  <a:schemeClr val="dk1"/>
                </a:solidFill>
                <a:latin typeface="Questrial"/>
                <a:ea typeface="Questrial"/>
                <a:cs typeface="Questrial"/>
                <a:sym typeface="Questrial"/>
              </a:rPr>
              <a:t>We selected the below mentioned  variables for our prediction model:</a:t>
            </a:r>
          </a:p>
        </p:txBody>
      </p:sp>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9" name="Shape 259"/>
        <p:cNvGrpSpPr/>
        <p:nvPr/>
      </p:nvGrpSpPr>
      <p:grpSpPr>
        <a:xfrm>
          <a:off x="0" y="0"/>
          <a:ext cx="0" cy="0"/>
          <a:chOff x="0" y="0"/>
          <a:chExt cx="0" cy="0"/>
        </a:xfrm>
      </p:grpSpPr>
      <p:sp>
        <p:nvSpPr>
          <p:cNvPr id="260" name="Shape 260"/>
          <p:cNvSpPr txBox="1"/>
          <p:nvPr>
            <p:ph type="title"/>
          </p:nvPr>
        </p:nvSpPr>
        <p:spPr>
          <a:xfrm>
            <a:off x="514983" y="1055915"/>
            <a:ext cx="8610599" cy="624841"/>
          </a:xfrm>
          <a:prstGeom prst="rect">
            <a:avLst/>
          </a:prstGeom>
          <a:noFill/>
          <a:ln>
            <a:noFill/>
          </a:ln>
        </p:spPr>
        <p:txBody>
          <a:bodyPr anchorCtr="0" anchor="ctr" bIns="45700" lIns="91425" rIns="91425" tIns="45700">
            <a:noAutofit/>
          </a:bodyPr>
          <a:lstStyle/>
          <a:p>
            <a:pPr indent="0" lvl="0" marL="0" marR="0" rtl="0" algn="r">
              <a:lnSpc>
                <a:spcPct val="115000"/>
              </a:lnSpc>
              <a:spcBef>
                <a:spcPts val="0"/>
              </a:spcBef>
              <a:spcAft>
                <a:spcPts val="0"/>
              </a:spcAft>
              <a:buClr>
                <a:schemeClr val="dk1"/>
              </a:buClr>
              <a:buSzPct val="25000"/>
              <a:buFont typeface="Arial"/>
              <a:buNone/>
            </a:pPr>
            <a:r>
              <a:rPr b="1" i="0" lang="en-US" sz="4400" u="none" cap="none" strike="noStrike">
                <a:solidFill>
                  <a:schemeClr val="dk1"/>
                </a:solidFill>
                <a:latin typeface="Old Standard TT"/>
                <a:ea typeface="Old Standard TT"/>
                <a:cs typeface="Old Standard TT"/>
                <a:sym typeface="Old Standard TT"/>
              </a:rPr>
              <a:t>Replacing Missing Value:</a:t>
            </a:r>
          </a:p>
          <a:p>
            <a:pPr indent="0" lvl="0" marL="0" marR="0" rtl="0" algn="l">
              <a:lnSpc>
                <a:spcPct val="115000"/>
              </a:lnSpc>
              <a:spcBef>
                <a:spcPts val="0"/>
              </a:spcBef>
              <a:spcAft>
                <a:spcPts val="0"/>
              </a:spcAft>
              <a:buClr>
                <a:schemeClr val="dk1"/>
              </a:buClr>
              <a:buSzPct val="25000"/>
              <a:buFont typeface="Arial"/>
              <a:buNone/>
            </a:pPr>
            <a:r>
              <a:rPr b="1" i="0" lang="en-US" sz="4400" u="none" cap="none" strike="noStrike">
                <a:solidFill>
                  <a:schemeClr val="dk1"/>
                </a:solidFill>
                <a:latin typeface="Old Standard TT"/>
                <a:ea typeface="Old Standard TT"/>
                <a:cs typeface="Old Standard TT"/>
                <a:sym typeface="Old Standard TT"/>
              </a:rPr>
              <a:t> </a:t>
            </a:r>
          </a:p>
        </p:txBody>
      </p:sp>
      <p:sp>
        <p:nvSpPr>
          <p:cNvPr id="261" name="Shape 261"/>
          <p:cNvSpPr txBox="1"/>
          <p:nvPr>
            <p:ph idx="1" type="body"/>
          </p:nvPr>
        </p:nvSpPr>
        <p:spPr>
          <a:xfrm>
            <a:off x="330835" y="2338616"/>
            <a:ext cx="10921998" cy="4192353"/>
          </a:xfrm>
          <a:prstGeom prst="rect">
            <a:avLst/>
          </a:prstGeom>
          <a:noFill/>
          <a:ln cap="flat" cmpd="sng" w="9525">
            <a:solidFill>
              <a:srgbClr val="000000">
                <a:alpha val="0"/>
              </a:srgbClr>
            </a:solidFill>
            <a:prstDash val="solid"/>
            <a:round/>
            <a:headEnd len="med" w="med" type="none"/>
            <a:tailEnd len="med" w="med" type="none"/>
          </a:ln>
        </p:spPr>
        <p:txBody>
          <a:bodyPr anchorCtr="0" anchor="t" bIns="45700" lIns="91425" rIns="91425" tIns="45700">
            <a:noAutofit/>
          </a:bodyPr>
          <a:lstStyle/>
          <a:p>
            <a:pPr indent="0" lvl="0" marL="0" marR="0" rtl="0" algn="l">
              <a:lnSpc>
                <a:spcPct val="115000"/>
              </a:lnSpc>
              <a:spcBef>
                <a:spcPts val="0"/>
              </a:spcBef>
              <a:spcAft>
                <a:spcPts val="0"/>
              </a:spcAft>
              <a:buClr>
                <a:srgbClr val="000000"/>
              </a:buClr>
              <a:buSzPct val="25000"/>
              <a:buFont typeface="Arial"/>
              <a:buNone/>
            </a:pPr>
            <a:r>
              <a:rPr b="0" i="0" lang="en-US" sz="2200" u="none" cap="none" strike="noStrike">
                <a:solidFill>
                  <a:schemeClr val="dk1"/>
                </a:solidFill>
                <a:latin typeface="Old Standard TT"/>
                <a:ea typeface="Old Standard TT"/>
                <a:cs typeface="Old Standard TT"/>
                <a:sym typeface="Old Standard TT"/>
              </a:rPr>
              <a:t>Replacing na with zero’s in following column:</a:t>
            </a:r>
          </a:p>
          <a:p>
            <a:pPr indent="-228600" lvl="0" marL="457200" marR="0" rtl="0" algn="l">
              <a:lnSpc>
                <a:spcPct val="115000"/>
              </a:lnSpc>
              <a:spcBef>
                <a:spcPts val="0"/>
              </a:spcBef>
              <a:spcAft>
                <a:spcPts val="0"/>
              </a:spcAft>
              <a:buClr>
                <a:srgbClr val="000000"/>
              </a:buClr>
              <a:buSzPct val="100000"/>
              <a:buFont typeface="Old Standard TT"/>
              <a:buAutoNum type="arabicParenR"/>
            </a:pPr>
            <a:r>
              <a:rPr b="0" i="0" lang="en-US" sz="2200" u="none" cap="none" strike="noStrike">
                <a:solidFill>
                  <a:schemeClr val="dk1"/>
                </a:solidFill>
                <a:latin typeface="Old Standard TT"/>
                <a:ea typeface="Old Standard TT"/>
                <a:cs typeface="Old Standard TT"/>
                <a:sym typeface="Old Standard TT"/>
              </a:rPr>
              <a:t>nas delay</a:t>
            </a:r>
          </a:p>
          <a:p>
            <a:pPr indent="-228600" lvl="0" marL="457200" marR="0" rtl="0" algn="l">
              <a:lnSpc>
                <a:spcPct val="115000"/>
              </a:lnSpc>
              <a:spcBef>
                <a:spcPts val="0"/>
              </a:spcBef>
              <a:spcAft>
                <a:spcPts val="0"/>
              </a:spcAft>
              <a:buClr>
                <a:srgbClr val="000000"/>
              </a:buClr>
              <a:buSzPct val="100000"/>
              <a:buFont typeface="Old Standard TT"/>
              <a:buAutoNum type="arabicParenR"/>
            </a:pPr>
            <a:r>
              <a:rPr b="0" i="0" lang="en-US" sz="2200" u="none" cap="none" strike="noStrike">
                <a:solidFill>
                  <a:schemeClr val="dk1"/>
                </a:solidFill>
                <a:latin typeface="Old Standard TT"/>
                <a:ea typeface="Old Standard TT"/>
                <a:cs typeface="Old Standard TT"/>
                <a:sym typeface="Old Standard TT"/>
              </a:rPr>
              <a:t>security delay</a:t>
            </a:r>
          </a:p>
          <a:p>
            <a:pPr indent="-228600" lvl="0" marL="457200" marR="0" rtl="0" algn="l">
              <a:lnSpc>
                <a:spcPct val="115000"/>
              </a:lnSpc>
              <a:spcBef>
                <a:spcPts val="0"/>
              </a:spcBef>
              <a:spcAft>
                <a:spcPts val="0"/>
              </a:spcAft>
              <a:buClr>
                <a:srgbClr val="000000"/>
              </a:buClr>
              <a:buSzPct val="100000"/>
              <a:buFont typeface="Old Standard TT"/>
              <a:buAutoNum type="arabicParenR"/>
            </a:pPr>
            <a:r>
              <a:rPr b="0" i="0" lang="en-US" sz="2200" u="none" cap="none" strike="noStrike">
                <a:solidFill>
                  <a:schemeClr val="dk1"/>
                </a:solidFill>
                <a:latin typeface="Old Standard TT"/>
                <a:ea typeface="Old Standard TT"/>
                <a:cs typeface="Old Standard TT"/>
                <a:sym typeface="Old Standard TT"/>
              </a:rPr>
              <a:t>late aircraft delay</a:t>
            </a:r>
          </a:p>
          <a:p>
            <a:pPr indent="-228600" lvl="0" marL="457200" marR="0" rtl="0" algn="l">
              <a:lnSpc>
                <a:spcPct val="115000"/>
              </a:lnSpc>
              <a:spcBef>
                <a:spcPts val="0"/>
              </a:spcBef>
              <a:spcAft>
                <a:spcPts val="0"/>
              </a:spcAft>
              <a:buClr>
                <a:srgbClr val="000000"/>
              </a:buClr>
              <a:buSzPct val="100000"/>
              <a:buFont typeface="Old Standard TT"/>
              <a:buAutoNum type="arabicParenR"/>
            </a:pPr>
            <a:r>
              <a:rPr b="0" i="0" lang="en-US" sz="2200" u="none" cap="none" strike="noStrike">
                <a:solidFill>
                  <a:schemeClr val="dk1"/>
                </a:solidFill>
                <a:latin typeface="Old Standard TT"/>
                <a:ea typeface="Old Standard TT"/>
                <a:cs typeface="Old Standard TT"/>
                <a:sym typeface="Old Standard TT"/>
              </a:rPr>
              <a:t>weather delay</a:t>
            </a:r>
          </a:p>
          <a:p>
            <a:pPr indent="-228600" lvl="0" marL="457200" marR="0" rtl="0" algn="l">
              <a:lnSpc>
                <a:spcPct val="115000"/>
              </a:lnSpc>
              <a:spcBef>
                <a:spcPts val="0"/>
              </a:spcBef>
              <a:spcAft>
                <a:spcPts val="0"/>
              </a:spcAft>
              <a:buClr>
                <a:srgbClr val="000000"/>
              </a:buClr>
              <a:buSzPct val="100000"/>
              <a:buFont typeface="Old Standard TT"/>
              <a:buAutoNum type="arabicParenR"/>
            </a:pPr>
            <a:r>
              <a:rPr b="0" i="0" lang="en-US" sz="2200" u="none" cap="none" strike="noStrike">
                <a:solidFill>
                  <a:schemeClr val="dk1"/>
                </a:solidFill>
                <a:latin typeface="Old Standard TT"/>
                <a:ea typeface="Old Standard TT"/>
                <a:cs typeface="Old Standard TT"/>
                <a:sym typeface="Old Standard TT"/>
              </a:rPr>
              <a:t>carrier delay</a:t>
            </a:r>
          </a:p>
          <a:p>
            <a:pPr indent="-228600" lvl="0" marL="457200" marR="0" rtl="0" algn="l">
              <a:lnSpc>
                <a:spcPct val="115000"/>
              </a:lnSpc>
              <a:spcBef>
                <a:spcPts val="0"/>
              </a:spcBef>
              <a:spcAft>
                <a:spcPts val="0"/>
              </a:spcAft>
              <a:buClr>
                <a:srgbClr val="000000"/>
              </a:buClr>
              <a:buSzPct val="100000"/>
              <a:buFont typeface="Old Standard TT"/>
              <a:buAutoNum type="arabicParenR"/>
            </a:pPr>
            <a:r>
              <a:rPr b="0" i="0" lang="en-US" sz="2200" u="none" cap="none" strike="noStrike">
                <a:solidFill>
                  <a:schemeClr val="dk1"/>
                </a:solidFill>
                <a:latin typeface="Old Standard TT"/>
                <a:ea typeface="Old Standard TT"/>
                <a:cs typeface="Old Standard TT"/>
                <a:sym typeface="Old Standard TT"/>
              </a:rPr>
              <a:t>arr time</a:t>
            </a:r>
          </a:p>
          <a:p>
            <a:pPr indent="0" lvl="0" marL="0" marR="0" rtl="0" algn="l">
              <a:lnSpc>
                <a:spcPct val="115000"/>
              </a:lnSpc>
              <a:spcBef>
                <a:spcPts val="0"/>
              </a:spcBef>
              <a:spcAft>
                <a:spcPts val="0"/>
              </a:spcAft>
              <a:buClr>
                <a:srgbClr val="000000"/>
              </a:buClr>
              <a:buSzPct val="25000"/>
              <a:buFont typeface="Arial"/>
              <a:buNone/>
            </a:pPr>
            <a:r>
              <a:rPr b="0" i="0" lang="en-US" sz="2200" u="none" cap="none" strike="noStrike">
                <a:solidFill>
                  <a:schemeClr val="dk1"/>
                </a:solidFill>
                <a:latin typeface="Old Standard TT"/>
                <a:ea typeface="Old Standard TT"/>
                <a:cs typeface="Old Standard TT"/>
                <a:sym typeface="Old Standard TT"/>
              </a:rPr>
              <a:t> </a:t>
            </a:r>
          </a:p>
        </p:txBody>
      </p:sp>
      <p:pic>
        <p:nvPicPr>
          <p:cNvPr id="262" name="Shape 262"/>
          <p:cNvPicPr preferRelativeResize="0"/>
          <p:nvPr/>
        </p:nvPicPr>
        <p:blipFill rotWithShape="1">
          <a:blip r:embed="rId3">
            <a:alphaModFix/>
          </a:blip>
          <a:srcRect b="0" l="0" r="0" t="0"/>
          <a:stretch/>
        </p:blipFill>
        <p:spPr>
          <a:xfrm>
            <a:off x="6427460" y="3029499"/>
            <a:ext cx="4724400" cy="1747499"/>
          </a:xfrm>
          <a:prstGeom prst="rect">
            <a:avLst/>
          </a:prstGeom>
          <a:noFill/>
          <a:ln>
            <a:noFill/>
          </a:ln>
        </p:spPr>
      </p:pic>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6" name="Shape 266"/>
        <p:cNvGrpSpPr/>
        <p:nvPr/>
      </p:nvGrpSpPr>
      <p:grpSpPr>
        <a:xfrm>
          <a:off x="0" y="0"/>
          <a:ext cx="0" cy="0"/>
          <a:chOff x="0" y="0"/>
          <a:chExt cx="0" cy="0"/>
        </a:xfrm>
      </p:grpSpPr>
      <p:sp>
        <p:nvSpPr>
          <p:cNvPr id="267" name="Shape 267"/>
          <p:cNvSpPr txBox="1"/>
          <p:nvPr>
            <p:ph type="title"/>
          </p:nvPr>
        </p:nvSpPr>
        <p:spPr>
          <a:xfrm>
            <a:off x="-1038225" y="1134109"/>
            <a:ext cx="8610599" cy="1009648"/>
          </a:xfrm>
          <a:prstGeom prst="rect">
            <a:avLst/>
          </a:prstGeom>
          <a:noFill/>
          <a:ln>
            <a:noFill/>
          </a:ln>
        </p:spPr>
        <p:txBody>
          <a:bodyPr anchorCtr="0" anchor="ctr" bIns="45700" lIns="91425" rIns="91425" tIns="45700">
            <a:noAutofit/>
          </a:bodyPr>
          <a:lstStyle/>
          <a:p>
            <a:pPr indent="0" lvl="0" marL="0" marR="0" rtl="0" algn="r">
              <a:lnSpc>
                <a:spcPct val="115000"/>
              </a:lnSpc>
              <a:spcBef>
                <a:spcPts val="0"/>
              </a:spcBef>
              <a:spcAft>
                <a:spcPts val="0"/>
              </a:spcAft>
              <a:buClr>
                <a:schemeClr val="dk1"/>
              </a:buClr>
              <a:buSzPct val="25000"/>
              <a:buFont typeface="Arial"/>
              <a:buNone/>
            </a:pPr>
            <a:r>
              <a:rPr b="1" i="0" lang="en-US" sz="4400" u="none" cap="none" strike="noStrike">
                <a:solidFill>
                  <a:schemeClr val="dk1"/>
                </a:solidFill>
                <a:latin typeface="Old Standard TT"/>
                <a:ea typeface="Old Standard TT"/>
                <a:cs typeface="Old Standard TT"/>
                <a:sym typeface="Old Standard TT"/>
              </a:rPr>
              <a:t>Categorizing Data</a:t>
            </a:r>
          </a:p>
          <a:p>
            <a:pPr indent="0" lvl="0" marL="0" marR="0" rtl="0" algn="l">
              <a:lnSpc>
                <a:spcPct val="115000"/>
              </a:lnSpc>
              <a:spcBef>
                <a:spcPts val="0"/>
              </a:spcBef>
              <a:spcAft>
                <a:spcPts val="0"/>
              </a:spcAft>
              <a:buClr>
                <a:schemeClr val="dk1"/>
              </a:buClr>
              <a:buSzPct val="25000"/>
              <a:buFont typeface="Arial"/>
              <a:buNone/>
            </a:pPr>
            <a:r>
              <a:rPr b="1" i="0" lang="en-US" sz="4400" u="none" cap="none" strike="noStrike">
                <a:solidFill>
                  <a:schemeClr val="dk1"/>
                </a:solidFill>
                <a:latin typeface="Old Standard TT"/>
                <a:ea typeface="Old Standard TT"/>
                <a:cs typeface="Old Standard TT"/>
                <a:sym typeface="Old Standard TT"/>
              </a:rPr>
              <a:t> </a:t>
            </a:r>
          </a:p>
          <a:p>
            <a:pPr indent="0" lvl="0" marL="0" marR="0" rtl="0" algn="ctr">
              <a:lnSpc>
                <a:spcPct val="90000"/>
              </a:lnSpc>
              <a:spcBef>
                <a:spcPts val="0"/>
              </a:spcBef>
              <a:spcAft>
                <a:spcPts val="0"/>
              </a:spcAft>
              <a:buClr>
                <a:schemeClr val="lt1"/>
              </a:buClr>
              <a:buSzPct val="25000"/>
              <a:buFont typeface="Questrial"/>
              <a:buNone/>
            </a:pPr>
            <a:r>
              <a:t/>
            </a:r>
            <a:endParaRPr b="1" i="0" sz="4400" u="none" cap="none" strike="noStrike">
              <a:solidFill>
                <a:schemeClr val="dk1"/>
              </a:solidFill>
              <a:latin typeface="Old Standard TT"/>
              <a:ea typeface="Old Standard TT"/>
              <a:cs typeface="Old Standard TT"/>
              <a:sym typeface="Old Standard TT"/>
            </a:endParaRPr>
          </a:p>
        </p:txBody>
      </p:sp>
      <p:pic>
        <p:nvPicPr>
          <p:cNvPr id="268" name="Shape 268"/>
          <p:cNvPicPr preferRelativeResize="0"/>
          <p:nvPr>
            <p:ph idx="1" type="body"/>
          </p:nvPr>
        </p:nvPicPr>
        <p:blipFill rotWithShape="1">
          <a:blip r:embed="rId3">
            <a:alphaModFix/>
          </a:blip>
          <a:srcRect b="0" l="0" r="0" t="0"/>
          <a:stretch/>
        </p:blipFill>
        <p:spPr>
          <a:xfrm>
            <a:off x="435750" y="2143758"/>
            <a:ext cx="5070966" cy="4216400"/>
          </a:xfrm>
          <a:prstGeom prst="rect">
            <a:avLst/>
          </a:prstGeom>
          <a:noFill/>
          <a:ln>
            <a:noFill/>
          </a:ln>
        </p:spPr>
      </p:pic>
      <p:pic>
        <p:nvPicPr>
          <p:cNvPr id="269" name="Shape 269"/>
          <p:cNvPicPr preferRelativeResize="0"/>
          <p:nvPr/>
        </p:nvPicPr>
        <p:blipFill rotWithShape="1">
          <a:blip r:embed="rId4">
            <a:alphaModFix/>
          </a:blip>
          <a:srcRect b="0" l="0" r="0" t="0"/>
          <a:stretch/>
        </p:blipFill>
        <p:spPr>
          <a:xfrm>
            <a:off x="6309360" y="2143758"/>
            <a:ext cx="5405120" cy="4216400"/>
          </a:xfrm>
          <a:prstGeom prst="rect">
            <a:avLst/>
          </a:prstGeom>
          <a:noFill/>
          <a:ln>
            <a:noFill/>
          </a:ln>
        </p:spPr>
      </p:pic>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3" name="Shape 273"/>
        <p:cNvGrpSpPr/>
        <p:nvPr/>
      </p:nvGrpSpPr>
      <p:grpSpPr>
        <a:xfrm>
          <a:off x="0" y="0"/>
          <a:ext cx="0" cy="0"/>
          <a:chOff x="0" y="0"/>
          <a:chExt cx="0" cy="0"/>
        </a:xfrm>
      </p:grpSpPr>
      <p:sp>
        <p:nvSpPr>
          <p:cNvPr id="274" name="Shape 274"/>
          <p:cNvSpPr txBox="1"/>
          <p:nvPr>
            <p:ph type="title"/>
          </p:nvPr>
        </p:nvSpPr>
        <p:spPr>
          <a:xfrm>
            <a:off x="-923925" y="1791334"/>
            <a:ext cx="8610599" cy="807718"/>
          </a:xfrm>
          <a:prstGeom prst="rect">
            <a:avLst/>
          </a:prstGeom>
          <a:noFill/>
          <a:ln>
            <a:noFill/>
          </a:ln>
        </p:spPr>
        <p:txBody>
          <a:bodyPr anchorCtr="0" anchor="ctr" bIns="45700" lIns="91425" rIns="91425" tIns="45700">
            <a:noAutofit/>
          </a:bodyPr>
          <a:lstStyle/>
          <a:p>
            <a:pPr indent="0" lvl="0" marL="0" marR="0" rtl="0" algn="r">
              <a:lnSpc>
                <a:spcPct val="115000"/>
              </a:lnSpc>
              <a:spcBef>
                <a:spcPts val="0"/>
              </a:spcBef>
              <a:spcAft>
                <a:spcPts val="0"/>
              </a:spcAft>
              <a:buClr>
                <a:schemeClr val="dk1"/>
              </a:buClr>
              <a:buSzPct val="25000"/>
              <a:buFont typeface="Arial"/>
              <a:buNone/>
            </a:pPr>
            <a:r>
              <a:rPr b="1" i="0" lang="en-US" sz="4400" u="none" cap="none" strike="noStrike">
                <a:solidFill>
                  <a:schemeClr val="dk1"/>
                </a:solidFill>
                <a:latin typeface="Old Standard TT"/>
                <a:ea typeface="Old Standard TT"/>
                <a:cs typeface="Old Standard TT"/>
                <a:sym typeface="Old Standard TT"/>
              </a:rPr>
              <a:t>Normalizing Data</a:t>
            </a:r>
          </a:p>
          <a:p>
            <a:pPr indent="0" lvl="0" marL="0" marR="0" rtl="0" algn="l">
              <a:lnSpc>
                <a:spcPct val="115000"/>
              </a:lnSpc>
              <a:spcBef>
                <a:spcPts val="0"/>
              </a:spcBef>
              <a:spcAft>
                <a:spcPts val="0"/>
              </a:spcAft>
              <a:buClr>
                <a:schemeClr val="dk1"/>
              </a:buClr>
              <a:buSzPct val="25000"/>
              <a:buFont typeface="Arial"/>
              <a:buNone/>
            </a:pPr>
            <a:r>
              <a:rPr b="1" i="0" lang="en-US" sz="4400" u="none" cap="none" strike="noStrike">
                <a:solidFill>
                  <a:schemeClr val="dk1"/>
                </a:solidFill>
                <a:latin typeface="Old Standard TT"/>
                <a:ea typeface="Old Standard TT"/>
                <a:cs typeface="Old Standard TT"/>
                <a:sym typeface="Old Standard TT"/>
              </a:rPr>
              <a:t> </a:t>
            </a:r>
          </a:p>
          <a:p>
            <a:pPr indent="0" lvl="0" marL="0" marR="0" rtl="0" algn="ctr">
              <a:lnSpc>
                <a:spcPct val="90000"/>
              </a:lnSpc>
              <a:spcBef>
                <a:spcPts val="0"/>
              </a:spcBef>
              <a:spcAft>
                <a:spcPts val="0"/>
              </a:spcAft>
              <a:buClr>
                <a:schemeClr val="lt1"/>
              </a:buClr>
              <a:buSzPct val="25000"/>
              <a:buFont typeface="Questrial"/>
              <a:buNone/>
            </a:pPr>
            <a:r>
              <a:t/>
            </a:r>
            <a:endParaRPr b="1" i="0" sz="4400" u="none" cap="none" strike="noStrike">
              <a:solidFill>
                <a:schemeClr val="dk1"/>
              </a:solidFill>
              <a:latin typeface="Old Standard TT"/>
              <a:ea typeface="Old Standard TT"/>
              <a:cs typeface="Old Standard TT"/>
              <a:sym typeface="Old Standard TT"/>
            </a:endParaRPr>
          </a:p>
        </p:txBody>
      </p:sp>
      <p:pic>
        <p:nvPicPr>
          <p:cNvPr id="275" name="Shape 275"/>
          <p:cNvPicPr preferRelativeResize="0"/>
          <p:nvPr>
            <p:ph idx="1" type="body"/>
          </p:nvPr>
        </p:nvPicPr>
        <p:blipFill rotWithShape="1">
          <a:blip r:embed="rId3">
            <a:alphaModFix/>
          </a:blip>
          <a:srcRect b="0" l="0" r="0" t="0"/>
          <a:stretch/>
        </p:blipFill>
        <p:spPr>
          <a:xfrm>
            <a:off x="1595120" y="2407917"/>
            <a:ext cx="8351519" cy="1261112"/>
          </a:xfrm>
          <a:prstGeom prst="rect">
            <a:avLst/>
          </a:prstGeom>
          <a:noFill/>
          <a:ln>
            <a:noFill/>
          </a:ln>
        </p:spPr>
      </p:pic>
      <p:sp>
        <p:nvSpPr>
          <p:cNvPr id="276" name="Shape 276"/>
          <p:cNvSpPr txBox="1"/>
          <p:nvPr/>
        </p:nvSpPr>
        <p:spPr>
          <a:xfrm>
            <a:off x="2082799" y="4094478"/>
            <a:ext cx="7231799" cy="467199"/>
          </a:xfrm>
          <a:prstGeom prst="rect">
            <a:avLst/>
          </a:prstGeom>
          <a:solidFill>
            <a:schemeClr val="dk1"/>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lt1"/>
              </a:buClr>
              <a:buSzPct val="25000"/>
              <a:buFont typeface="Old Standard TT"/>
              <a:buNone/>
            </a:pPr>
            <a:r>
              <a:rPr b="0" i="0" lang="en-US" sz="2800" u="none" cap="none" strike="noStrike">
                <a:solidFill>
                  <a:schemeClr val="lt1"/>
                </a:solidFill>
                <a:latin typeface="Old Standard TT"/>
                <a:ea typeface="Old Standard TT"/>
                <a:cs typeface="Old Standard TT"/>
                <a:sym typeface="Old Standard TT"/>
              </a:rPr>
              <a:t>We have used Min-Max Normalization for normalizing Continuous data values </a:t>
            </a:r>
          </a:p>
        </p:txBody>
      </p:sp>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0" name="Shape 280"/>
        <p:cNvGrpSpPr/>
        <p:nvPr/>
      </p:nvGrpSpPr>
      <p:grpSpPr>
        <a:xfrm>
          <a:off x="0" y="0"/>
          <a:ext cx="0" cy="0"/>
          <a:chOff x="0" y="0"/>
          <a:chExt cx="0" cy="0"/>
        </a:xfrm>
      </p:grpSpPr>
      <p:pic>
        <p:nvPicPr>
          <p:cNvPr id="281" name="Shape 281"/>
          <p:cNvPicPr preferRelativeResize="0"/>
          <p:nvPr>
            <p:ph idx="1" type="body"/>
          </p:nvPr>
        </p:nvPicPr>
        <p:blipFill rotWithShape="1">
          <a:blip r:embed="rId3">
            <a:alphaModFix/>
          </a:blip>
          <a:srcRect b="0" l="0" r="0" t="0"/>
          <a:stretch/>
        </p:blipFill>
        <p:spPr>
          <a:xfrm>
            <a:off x="2304281" y="987550"/>
            <a:ext cx="7085459" cy="5319649"/>
          </a:xfrm>
          <a:prstGeom prst="rect">
            <a:avLst/>
          </a:prstGeom>
          <a:noFill/>
          <a:ln>
            <a:noFill/>
          </a:ln>
        </p:spPr>
      </p:pic>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5" name="Shape 285"/>
        <p:cNvGrpSpPr/>
        <p:nvPr/>
      </p:nvGrpSpPr>
      <p:grpSpPr>
        <a:xfrm>
          <a:off x="0" y="0"/>
          <a:ext cx="0" cy="0"/>
          <a:chOff x="0" y="0"/>
          <a:chExt cx="0" cy="0"/>
        </a:xfrm>
      </p:grpSpPr>
      <p:sp>
        <p:nvSpPr>
          <p:cNvPr id="286" name="Shape 286"/>
          <p:cNvSpPr txBox="1"/>
          <p:nvPr>
            <p:ph type="title"/>
          </p:nvPr>
        </p:nvSpPr>
        <p:spPr>
          <a:xfrm>
            <a:off x="740039" y="292608"/>
            <a:ext cx="10364398" cy="969300"/>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spcAft>
                <a:spcPts val="0"/>
              </a:spcAft>
              <a:buClr>
                <a:schemeClr val="lt1"/>
              </a:buClr>
              <a:buSzPct val="25000"/>
              <a:buFont typeface="Questrial"/>
              <a:buNone/>
            </a:pPr>
            <a:r>
              <a:rPr b="1" i="0" lang="en-US" sz="4400" u="none" cap="none" strike="noStrike">
                <a:solidFill>
                  <a:schemeClr val="dk1"/>
                </a:solidFill>
                <a:latin typeface="Old Standard TT"/>
                <a:ea typeface="Old Standard TT"/>
                <a:cs typeface="Old Standard TT"/>
                <a:sym typeface="Old Standard TT"/>
              </a:rPr>
              <a:t>KNN</a:t>
            </a:r>
          </a:p>
        </p:txBody>
      </p:sp>
      <p:sp>
        <p:nvSpPr>
          <p:cNvPr id="287" name="Shape 287"/>
          <p:cNvSpPr txBox="1"/>
          <p:nvPr>
            <p:ph idx="1" type="body"/>
          </p:nvPr>
        </p:nvSpPr>
        <p:spPr>
          <a:xfrm>
            <a:off x="292608" y="1048511"/>
            <a:ext cx="11585447" cy="5367526"/>
          </a:xfrm>
          <a:prstGeom prst="rect">
            <a:avLst/>
          </a:prstGeom>
          <a:noFill/>
          <a:ln>
            <a:noFill/>
          </a:ln>
        </p:spPr>
        <p:txBody>
          <a:bodyPr anchorCtr="0" anchor="t" bIns="45700" lIns="91425" rIns="91425" tIns="45700">
            <a:noAutofit/>
          </a:bodyPr>
          <a:lstStyle/>
          <a:p>
            <a:pPr indent="-228600" lvl="0" marL="228600" marR="0" rtl="0" algn="just">
              <a:lnSpc>
                <a:spcPct val="120000"/>
              </a:lnSpc>
              <a:spcBef>
                <a:spcPts val="0"/>
              </a:spcBef>
              <a:spcAft>
                <a:spcPts val="0"/>
              </a:spcAft>
              <a:buClr>
                <a:srgbClr val="000000"/>
              </a:buClr>
              <a:buSzPct val="100000"/>
              <a:buFont typeface="Noto Sans Symbols"/>
              <a:buChar char="➢"/>
            </a:pPr>
            <a:r>
              <a:rPr b="0" i="0" lang="en-US" sz="2200" u="none" cap="none" strike="noStrike">
                <a:solidFill>
                  <a:schemeClr val="dk1"/>
                </a:solidFill>
                <a:latin typeface="Old Standard TT"/>
                <a:ea typeface="Old Standard TT"/>
                <a:cs typeface="Old Standard TT"/>
                <a:sym typeface="Old Standard TT"/>
              </a:rPr>
              <a:t>The KNN or k-nearest neighbors algorithm is one of the simplest machine learning algorithms and is an example of </a:t>
            </a:r>
            <a:r>
              <a:rPr b="1" i="0" lang="en-US" sz="2200" u="none" cap="none" strike="noStrike">
                <a:solidFill>
                  <a:schemeClr val="dk1"/>
                </a:solidFill>
                <a:latin typeface="Old Standard TT"/>
                <a:ea typeface="Old Standard TT"/>
                <a:cs typeface="Old Standard TT"/>
                <a:sym typeface="Old Standard TT"/>
              </a:rPr>
              <a:t>Supervised </a:t>
            </a:r>
            <a:r>
              <a:rPr b="0" i="0" lang="en-US" sz="2200" u="none" cap="none" strike="noStrike">
                <a:solidFill>
                  <a:schemeClr val="dk1"/>
                </a:solidFill>
                <a:latin typeface="Old Standard TT"/>
                <a:ea typeface="Old Standard TT"/>
                <a:cs typeface="Old Standard TT"/>
                <a:sym typeface="Old Standard TT"/>
              </a:rPr>
              <a:t>Methods.</a:t>
            </a:r>
          </a:p>
          <a:p>
            <a:pPr indent="0" lvl="0" marL="0" marR="0" rtl="0" algn="just">
              <a:lnSpc>
                <a:spcPct val="120000"/>
              </a:lnSpc>
              <a:spcBef>
                <a:spcPts val="0"/>
              </a:spcBef>
              <a:spcAft>
                <a:spcPts val="0"/>
              </a:spcAft>
              <a:buClr>
                <a:schemeClr val="lt1"/>
              </a:buClr>
              <a:buSzPct val="25000"/>
              <a:buFont typeface="Arial"/>
              <a:buNone/>
            </a:pPr>
            <a:r>
              <a:t/>
            </a:r>
            <a:endParaRPr b="0" i="0" sz="2200" u="none" cap="none" strike="noStrike">
              <a:solidFill>
                <a:schemeClr val="dk1"/>
              </a:solidFill>
              <a:latin typeface="Old Standard TT"/>
              <a:ea typeface="Old Standard TT"/>
              <a:cs typeface="Old Standard TT"/>
              <a:sym typeface="Old Standard TT"/>
            </a:endParaRPr>
          </a:p>
          <a:p>
            <a:pPr indent="-228600" lvl="0" marL="228600" marR="0" rtl="0" algn="just">
              <a:lnSpc>
                <a:spcPct val="120000"/>
              </a:lnSpc>
              <a:spcBef>
                <a:spcPts val="0"/>
              </a:spcBef>
              <a:spcAft>
                <a:spcPts val="0"/>
              </a:spcAft>
              <a:buClr>
                <a:srgbClr val="000000"/>
              </a:buClr>
              <a:buSzPct val="100000"/>
              <a:buFont typeface="Noto Sans Symbols"/>
              <a:buChar char="➢"/>
            </a:pPr>
            <a:r>
              <a:rPr b="0" i="0" lang="en-US" sz="2200" u="none" cap="none" strike="noStrike">
                <a:solidFill>
                  <a:schemeClr val="dk1"/>
                </a:solidFill>
                <a:latin typeface="Old Standard TT"/>
                <a:ea typeface="Old Standard TT"/>
                <a:cs typeface="Old Standard TT"/>
                <a:sym typeface="Old Standard TT"/>
              </a:rPr>
              <a:t>Where a target variable is specified – The algorithm “learns” from the examples by determining which values of the predictor variables are associated with different values of the target variable.</a:t>
            </a:r>
          </a:p>
          <a:p>
            <a:pPr indent="0" lvl="0" marL="0" marR="0" rtl="0" algn="just">
              <a:lnSpc>
                <a:spcPct val="120000"/>
              </a:lnSpc>
              <a:spcBef>
                <a:spcPts val="0"/>
              </a:spcBef>
              <a:spcAft>
                <a:spcPts val="0"/>
              </a:spcAft>
              <a:buClr>
                <a:schemeClr val="lt1"/>
              </a:buClr>
              <a:buSzPct val="25000"/>
              <a:buFont typeface="Arial"/>
              <a:buNone/>
            </a:pPr>
            <a:r>
              <a:t/>
            </a:r>
            <a:endParaRPr b="0" i="0" sz="2200" u="none" cap="none" strike="noStrike">
              <a:solidFill>
                <a:schemeClr val="dk1"/>
              </a:solidFill>
              <a:latin typeface="Old Standard TT"/>
              <a:ea typeface="Old Standard TT"/>
              <a:cs typeface="Old Standard TT"/>
              <a:sym typeface="Old Standard TT"/>
            </a:endParaRPr>
          </a:p>
          <a:p>
            <a:pPr indent="-228600" lvl="0" marL="228600" marR="0" rtl="0" algn="just">
              <a:lnSpc>
                <a:spcPct val="120000"/>
              </a:lnSpc>
              <a:spcBef>
                <a:spcPts val="0"/>
              </a:spcBef>
              <a:spcAft>
                <a:spcPts val="0"/>
              </a:spcAft>
              <a:buClr>
                <a:srgbClr val="000000"/>
              </a:buClr>
              <a:buSzPct val="100000"/>
              <a:buFont typeface="Noto Sans Symbols"/>
              <a:buChar char="➢"/>
            </a:pPr>
            <a:r>
              <a:rPr b="0" i="0" lang="en-US" sz="2200" u="none" cap="none" strike="noStrike">
                <a:solidFill>
                  <a:schemeClr val="dk1"/>
                </a:solidFill>
                <a:latin typeface="Old Standard TT"/>
                <a:ea typeface="Old Standard TT"/>
                <a:cs typeface="Old Standard TT"/>
                <a:sym typeface="Old Standard TT"/>
              </a:rPr>
              <a:t>We are also given a single number “K”. This number decides how many neighbors influence the classification.</a:t>
            </a:r>
          </a:p>
          <a:p>
            <a:pPr indent="0" lvl="0" marL="0" marR="0" rtl="0" algn="just">
              <a:lnSpc>
                <a:spcPct val="120000"/>
              </a:lnSpc>
              <a:spcBef>
                <a:spcPts val="0"/>
              </a:spcBef>
              <a:spcAft>
                <a:spcPts val="0"/>
              </a:spcAft>
              <a:buClr>
                <a:schemeClr val="lt1"/>
              </a:buClr>
              <a:buSzPct val="25000"/>
              <a:buFont typeface="Arial"/>
              <a:buNone/>
            </a:pPr>
            <a:r>
              <a:t/>
            </a:r>
            <a:endParaRPr b="0" i="0" sz="2200" u="none" cap="none" strike="noStrike">
              <a:solidFill>
                <a:schemeClr val="dk1"/>
              </a:solidFill>
              <a:latin typeface="Old Standard TT"/>
              <a:ea typeface="Old Standard TT"/>
              <a:cs typeface="Old Standard TT"/>
              <a:sym typeface="Old Standard TT"/>
            </a:endParaRPr>
          </a:p>
          <a:p>
            <a:pPr indent="-228600" lvl="0" marL="228600" marR="0" rtl="0" algn="just">
              <a:lnSpc>
                <a:spcPct val="120000"/>
              </a:lnSpc>
              <a:spcBef>
                <a:spcPts val="0"/>
              </a:spcBef>
              <a:spcAft>
                <a:spcPts val="0"/>
              </a:spcAft>
              <a:buClr>
                <a:srgbClr val="000000"/>
              </a:buClr>
              <a:buSzPct val="100000"/>
              <a:buFont typeface="Noto Sans Symbols"/>
              <a:buChar char="➢"/>
            </a:pPr>
            <a:r>
              <a:rPr b="0" i="0" lang="en-US" sz="2200" u="none" cap="none" strike="noStrike">
                <a:solidFill>
                  <a:schemeClr val="dk1"/>
                </a:solidFill>
                <a:latin typeface="Old Standard TT"/>
                <a:ea typeface="Old Standard TT"/>
                <a:cs typeface="Old Standard TT"/>
                <a:sym typeface="Old Standard TT"/>
              </a:rPr>
              <a:t>k-nearest neighbour classification for test set from training set. For each row of the test set, the k nearest training set vectors are found, and the classification is decided by majority vote, with ties broken at random. If there are ties for the kth nearest vector, all candidates are included in the vote.</a:t>
            </a:r>
          </a:p>
          <a:p>
            <a:pPr indent="0" lvl="0" marL="0" marR="0" rtl="0" algn="l">
              <a:lnSpc>
                <a:spcPct val="120000"/>
              </a:lnSpc>
              <a:spcBef>
                <a:spcPts val="0"/>
              </a:spcBef>
              <a:spcAft>
                <a:spcPts val="0"/>
              </a:spcAft>
              <a:buClr>
                <a:schemeClr val="lt1"/>
              </a:buClr>
              <a:buSzPct val="25000"/>
              <a:buFont typeface="Arial"/>
              <a:buNone/>
            </a:pPr>
            <a:r>
              <a:t/>
            </a:r>
            <a:endParaRPr b="0" i="0" sz="2200" u="none" cap="none" strike="noStrike">
              <a:solidFill>
                <a:schemeClr val="dk1"/>
              </a:solidFill>
              <a:latin typeface="Old Standard TT"/>
              <a:ea typeface="Old Standard TT"/>
              <a:cs typeface="Old Standard TT"/>
              <a:sym typeface="Old Standard TT"/>
            </a:endParaRPr>
          </a:p>
        </p:txBody>
      </p:sp>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1" name="Shape 291"/>
        <p:cNvGrpSpPr/>
        <p:nvPr/>
      </p:nvGrpSpPr>
      <p:grpSpPr>
        <a:xfrm>
          <a:off x="0" y="0"/>
          <a:ext cx="0" cy="0"/>
          <a:chOff x="0" y="0"/>
          <a:chExt cx="0" cy="0"/>
        </a:xfrm>
      </p:grpSpPr>
      <p:pic>
        <p:nvPicPr>
          <p:cNvPr id="292" name="Shape 292"/>
          <p:cNvPicPr preferRelativeResize="0"/>
          <p:nvPr>
            <p:ph idx="1" type="body"/>
          </p:nvPr>
        </p:nvPicPr>
        <p:blipFill rotWithShape="1">
          <a:blip r:embed="rId3">
            <a:alphaModFix/>
          </a:blip>
          <a:srcRect b="0" l="0" r="0" t="0"/>
          <a:stretch/>
        </p:blipFill>
        <p:spPr>
          <a:xfrm>
            <a:off x="1615308" y="2295209"/>
            <a:ext cx="6721421" cy="3612193"/>
          </a:xfrm>
          <a:prstGeom prst="rect">
            <a:avLst/>
          </a:prstGeom>
          <a:noFill/>
          <a:ln>
            <a:noFill/>
          </a:ln>
        </p:spPr>
      </p:pic>
      <p:sp>
        <p:nvSpPr>
          <p:cNvPr id="293" name="Shape 293"/>
          <p:cNvSpPr txBox="1"/>
          <p:nvPr/>
        </p:nvSpPr>
        <p:spPr>
          <a:xfrm>
            <a:off x="4901278" y="727841"/>
            <a:ext cx="1832699" cy="9233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lt1"/>
              </a:buClr>
              <a:buSzPct val="25000"/>
              <a:buFont typeface="Old Standard TT"/>
              <a:buNone/>
            </a:pPr>
            <a:r>
              <a:rPr b="1" i="0" lang="en-US" sz="4400" u="none" cap="none" strike="noStrike">
                <a:solidFill>
                  <a:schemeClr val="dk1"/>
                </a:solidFill>
                <a:latin typeface="Old Standard TT"/>
                <a:ea typeface="Old Standard TT"/>
                <a:cs typeface="Old Standard TT"/>
                <a:sym typeface="Old Standard TT"/>
              </a:rPr>
              <a:t>KNN </a:t>
            </a:r>
          </a:p>
        </p:txBody>
      </p:sp>
      <p:cxnSp>
        <p:nvCxnSpPr>
          <p:cNvPr id="294" name="Shape 294"/>
          <p:cNvCxnSpPr/>
          <p:nvPr/>
        </p:nvCxnSpPr>
        <p:spPr>
          <a:xfrm flipH="1" rot="10800000">
            <a:off x="4175250" y="5353598"/>
            <a:ext cx="3286498" cy="6900"/>
          </a:xfrm>
          <a:prstGeom prst="straightConnector1">
            <a:avLst/>
          </a:prstGeom>
          <a:noFill/>
          <a:ln cap="flat" cmpd="sng" w="9525">
            <a:solidFill>
              <a:srgbClr val="FF9900"/>
            </a:solidFill>
            <a:prstDash val="solid"/>
            <a:round/>
            <a:headEnd len="med" w="med" type="none"/>
            <a:tailEnd len="med" w="med" type="none"/>
          </a:ln>
        </p:spPr>
      </p:cxnSp>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8" name="Shape 298"/>
        <p:cNvGrpSpPr/>
        <p:nvPr/>
      </p:nvGrpSpPr>
      <p:grpSpPr>
        <a:xfrm>
          <a:off x="0" y="0"/>
          <a:ext cx="0" cy="0"/>
          <a:chOff x="0" y="0"/>
          <a:chExt cx="0" cy="0"/>
        </a:xfrm>
      </p:grpSpPr>
      <p:sp>
        <p:nvSpPr>
          <p:cNvPr id="299" name="Shape 299"/>
          <p:cNvSpPr txBox="1"/>
          <p:nvPr>
            <p:ph type="title"/>
          </p:nvPr>
        </p:nvSpPr>
        <p:spPr>
          <a:xfrm>
            <a:off x="4008400" y="142275"/>
            <a:ext cx="7184100" cy="1596300"/>
          </a:xfrm>
          <a:prstGeom prst="rect">
            <a:avLst/>
          </a:prstGeom>
          <a:noFill/>
          <a:ln>
            <a:noFill/>
          </a:ln>
        </p:spPr>
        <p:txBody>
          <a:bodyPr anchorCtr="0" anchor="ctr" bIns="91425" lIns="91425" rIns="91425" tIns="91425">
            <a:noAutofit/>
          </a:bodyPr>
          <a:lstStyle/>
          <a:p>
            <a:pPr indent="0" lvl="0" marL="0" marR="0" rtl="0" algn="l">
              <a:lnSpc>
                <a:spcPct val="90000"/>
              </a:lnSpc>
              <a:spcBef>
                <a:spcPts val="0"/>
              </a:spcBef>
              <a:spcAft>
                <a:spcPts val="0"/>
              </a:spcAft>
              <a:buClr>
                <a:schemeClr val="lt1"/>
              </a:buClr>
              <a:buSzPct val="25000"/>
              <a:buFont typeface="Old Standard TT"/>
              <a:buNone/>
            </a:pPr>
            <a:r>
              <a:rPr b="1" i="0" lang="en-US" sz="4400" u="none" cap="none" strike="noStrike">
                <a:solidFill>
                  <a:schemeClr val="dk1"/>
                </a:solidFill>
                <a:latin typeface="Old Standard TT"/>
                <a:ea typeface="Old Standard TT"/>
                <a:cs typeface="Old Standard TT"/>
                <a:sym typeface="Old Standard TT"/>
              </a:rPr>
              <a:t>Choosing K</a:t>
            </a:r>
          </a:p>
        </p:txBody>
      </p:sp>
      <p:sp>
        <p:nvSpPr>
          <p:cNvPr id="300" name="Shape 300"/>
          <p:cNvSpPr txBox="1"/>
          <p:nvPr/>
        </p:nvSpPr>
        <p:spPr>
          <a:xfrm>
            <a:off x="826975" y="1954225"/>
            <a:ext cx="10266599" cy="4454398"/>
          </a:xfrm>
          <a:prstGeom prst="rect">
            <a:avLst/>
          </a:prstGeom>
          <a:noFill/>
          <a:ln>
            <a:noFill/>
          </a:ln>
        </p:spPr>
        <p:txBody>
          <a:bodyPr anchorCtr="0" anchor="t" bIns="91425" lIns="91425" rIns="91425" tIns="91425">
            <a:noAutofit/>
          </a:bodyPr>
          <a:lstStyle/>
          <a:p>
            <a:pPr indent="-228600" lvl="0" marL="457200" marR="0" rtl="0" algn="l">
              <a:lnSpc>
                <a:spcPct val="100000"/>
              </a:lnSpc>
              <a:spcBef>
                <a:spcPts val="0"/>
              </a:spcBef>
              <a:spcAft>
                <a:spcPts val="0"/>
              </a:spcAft>
              <a:buSzPct val="133100"/>
              <a:buFont typeface="Old Standard TT"/>
              <a:buChar char="➢"/>
            </a:pPr>
            <a:r>
              <a:rPr b="0" i="0" lang="en-US" sz="2000" u="none" cap="none" strike="noStrike">
                <a:solidFill>
                  <a:schemeClr val="dk1"/>
                </a:solidFill>
                <a:latin typeface="Old Standard TT"/>
                <a:ea typeface="Old Standard TT"/>
                <a:cs typeface="Old Standard TT"/>
                <a:sym typeface="Old Standard TT"/>
              </a:rPr>
              <a:t> </a:t>
            </a:r>
            <a:r>
              <a:rPr b="0" i="0" lang="en-US" sz="2200" u="none" cap="none" strike="noStrike">
                <a:solidFill>
                  <a:schemeClr val="dk1"/>
                </a:solidFill>
                <a:latin typeface="Old Standard TT"/>
                <a:ea typeface="Old Standard TT"/>
                <a:cs typeface="Old Standard TT"/>
                <a:sym typeface="Old Standard TT"/>
              </a:rPr>
              <a:t>What value of k is optimal?</a:t>
            </a:r>
          </a:p>
          <a:p>
            <a:pPr indent="0" lvl="0" marL="0" marR="0" rtl="0" algn="l">
              <a:lnSpc>
                <a:spcPct val="100000"/>
              </a:lnSpc>
              <a:spcBef>
                <a:spcPts val="0"/>
              </a:spcBef>
              <a:spcAft>
                <a:spcPts val="0"/>
              </a:spcAft>
              <a:buClr>
                <a:schemeClr val="dk1"/>
              </a:buClr>
              <a:buFont typeface="Arial"/>
              <a:buNone/>
            </a:pPr>
            <a:r>
              <a:t/>
            </a:r>
            <a:endParaRPr b="0" i="0" sz="2000" u="none" cap="none" strike="noStrike">
              <a:solidFill>
                <a:schemeClr val="dk1"/>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Font typeface="Arial"/>
              <a:buNone/>
            </a:pPr>
            <a:r>
              <a:t/>
            </a:r>
            <a:endParaRPr b="0" i="0" sz="2000" u="none" cap="none" strike="noStrike">
              <a:solidFill>
                <a:schemeClr val="dk1"/>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chemeClr val="lt1"/>
              </a:buClr>
              <a:buSzPct val="25000"/>
              <a:buFont typeface="Old Standard TT"/>
              <a:buNone/>
            </a:pPr>
            <a:r>
              <a:rPr b="0" i="0" lang="en-US" sz="2000" u="none" cap="none" strike="noStrike">
                <a:solidFill>
                  <a:schemeClr val="dk1"/>
                </a:solidFill>
                <a:latin typeface="Old Standard TT"/>
                <a:ea typeface="Old Standard TT"/>
                <a:cs typeface="Old Standard TT"/>
                <a:sym typeface="Old Standard TT"/>
              </a:rPr>
              <a:t>   	Smaller k – Choosing a small value for k may lead the algorithm to overfit the data.</a:t>
            </a:r>
          </a:p>
          <a:p>
            <a:pPr indent="0" lvl="0" marL="0" marR="0" rtl="0" algn="l">
              <a:lnSpc>
                <a:spcPct val="100000"/>
              </a:lnSpc>
              <a:spcBef>
                <a:spcPts val="0"/>
              </a:spcBef>
              <a:spcAft>
                <a:spcPts val="0"/>
              </a:spcAft>
              <a:buClr>
                <a:schemeClr val="lt1"/>
              </a:buClr>
              <a:buFont typeface="Old Standard TT"/>
              <a:buNone/>
            </a:pPr>
            <a:r>
              <a:t/>
            </a:r>
            <a:endParaRPr b="0" i="0" sz="2000" u="none" cap="none" strike="noStrike">
              <a:solidFill>
                <a:schemeClr val="dk1"/>
              </a:solidFill>
              <a:latin typeface="Old Standard TT"/>
              <a:ea typeface="Old Standard TT"/>
              <a:cs typeface="Old Standard TT"/>
              <a:sym typeface="Old Standard TT"/>
            </a:endParaRPr>
          </a:p>
          <a:p>
            <a:pPr indent="0" lvl="0" marL="457200" marR="0" rtl="0" algn="l">
              <a:lnSpc>
                <a:spcPct val="100000"/>
              </a:lnSpc>
              <a:spcBef>
                <a:spcPts val="0"/>
              </a:spcBef>
              <a:spcAft>
                <a:spcPts val="0"/>
              </a:spcAft>
              <a:buClr>
                <a:schemeClr val="lt1"/>
              </a:buClr>
              <a:buSzPct val="25000"/>
              <a:buFont typeface="Old Standard TT"/>
              <a:buNone/>
            </a:pPr>
            <a:r>
              <a:rPr b="0" i="0" lang="en-US" sz="2000" u="none" cap="none" strike="noStrike">
                <a:solidFill>
                  <a:schemeClr val="dk1"/>
                </a:solidFill>
                <a:latin typeface="Old Standard TT"/>
                <a:ea typeface="Old Standard TT"/>
                <a:cs typeface="Old Standard TT"/>
                <a:sym typeface="Old Standard TT"/>
              </a:rPr>
              <a:t>Larger k – Larger values will tend to smooth out idiosyncratic or obscure data 			     values in the training set.</a:t>
            </a:r>
          </a:p>
          <a:p>
            <a:pPr indent="0" lvl="0" marL="0" marR="0" rtl="0" algn="l">
              <a:lnSpc>
                <a:spcPct val="100000"/>
              </a:lnSpc>
              <a:spcBef>
                <a:spcPts val="0"/>
              </a:spcBef>
              <a:spcAft>
                <a:spcPts val="0"/>
              </a:spcAft>
              <a:buClr>
                <a:srgbClr val="000000"/>
              </a:buClr>
              <a:buFont typeface="Arial"/>
              <a:buNone/>
            </a:pPr>
            <a:r>
              <a:t/>
            </a:r>
            <a:endParaRPr b="0" i="0" sz="2000" u="none" cap="none" strike="noStrike">
              <a:solidFill>
                <a:schemeClr val="dk1"/>
              </a:solidFill>
              <a:latin typeface="Old Standard TT"/>
              <a:ea typeface="Old Standard TT"/>
              <a:cs typeface="Old Standard TT"/>
              <a:sym typeface="Old Standard TT"/>
            </a:endParaRP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4" name="Shape 304"/>
        <p:cNvGrpSpPr/>
        <p:nvPr/>
      </p:nvGrpSpPr>
      <p:grpSpPr>
        <a:xfrm>
          <a:off x="0" y="0"/>
          <a:ext cx="0" cy="0"/>
          <a:chOff x="0" y="0"/>
          <a:chExt cx="0" cy="0"/>
        </a:xfrm>
      </p:grpSpPr>
      <p:sp>
        <p:nvSpPr>
          <p:cNvPr id="305" name="Shape 305"/>
          <p:cNvSpPr txBox="1"/>
          <p:nvPr>
            <p:ph type="title"/>
          </p:nvPr>
        </p:nvSpPr>
        <p:spPr>
          <a:xfrm>
            <a:off x="1024167" y="1417300"/>
            <a:ext cx="8847481" cy="961499"/>
          </a:xfrm>
          <a:prstGeom prst="rect">
            <a:avLst/>
          </a:prstGeom>
          <a:noFill/>
          <a:ln>
            <a:noFill/>
          </a:ln>
        </p:spPr>
        <p:txBody>
          <a:bodyPr anchorCtr="0" anchor="ctr" bIns="45700" lIns="91425" rIns="91425" tIns="45700">
            <a:noAutofit/>
          </a:bodyPr>
          <a:lstStyle/>
          <a:p>
            <a:pPr indent="0" lvl="0" marL="0" marR="0" rtl="0" algn="l">
              <a:lnSpc>
                <a:spcPct val="115000"/>
              </a:lnSpc>
              <a:spcBef>
                <a:spcPts val="0"/>
              </a:spcBef>
              <a:spcAft>
                <a:spcPts val="0"/>
              </a:spcAft>
              <a:buClr>
                <a:schemeClr val="dk1"/>
              </a:buClr>
              <a:buSzPct val="25000"/>
              <a:buFont typeface="Arial"/>
              <a:buNone/>
            </a:pPr>
            <a:r>
              <a:rPr b="0" i="0" lang="en-US" sz="1100" u="none" cap="none" strike="noStrike">
                <a:solidFill>
                  <a:schemeClr val="dk1"/>
                </a:solidFill>
                <a:latin typeface="Arial"/>
                <a:ea typeface="Arial"/>
                <a:cs typeface="Arial"/>
                <a:sym typeface="Arial"/>
              </a:rPr>
              <a:t>            </a:t>
            </a:r>
            <a:r>
              <a:rPr b="0" i="0" lang="en-US" sz="2000" u="none" cap="none" strike="noStrike">
                <a:solidFill>
                  <a:schemeClr val="dk1"/>
                </a:solidFill>
                <a:latin typeface="Trebuchet MS"/>
                <a:ea typeface="Trebuchet MS"/>
                <a:cs typeface="Trebuchet MS"/>
                <a:sym typeface="Trebuchet MS"/>
              </a:rPr>
              <a:t>In for loop we get less error rate when k=36 ie. error rate=25.95%</a:t>
            </a:r>
            <a:r>
              <a:rPr b="0" i="0" lang="en-US" sz="1100" u="none" cap="none" strike="noStrike">
                <a:solidFill>
                  <a:schemeClr val="dk1"/>
                </a:solidFill>
                <a:latin typeface="Arial"/>
                <a:ea typeface="Arial"/>
                <a:cs typeface="Arial"/>
                <a:sym typeface="Arial"/>
              </a:rPr>
              <a:t> </a:t>
            </a:r>
          </a:p>
          <a:p>
            <a:pPr indent="0" lvl="0" marL="0" marR="0" rtl="0" algn="l">
              <a:lnSpc>
                <a:spcPct val="90000"/>
              </a:lnSpc>
              <a:spcBef>
                <a:spcPts val="0"/>
              </a:spcBef>
              <a:spcAft>
                <a:spcPts val="0"/>
              </a:spcAft>
              <a:buClr>
                <a:schemeClr val="lt1"/>
              </a:buClr>
              <a:buSzPct val="25000"/>
              <a:buFont typeface="Questrial"/>
              <a:buNone/>
            </a:pPr>
            <a:r>
              <a:t/>
            </a:r>
            <a:endParaRPr b="0" i="0" sz="2000" u="none" cap="none" strike="noStrike">
              <a:solidFill>
                <a:schemeClr val="dk1"/>
              </a:solidFill>
              <a:latin typeface="Trebuchet MS"/>
              <a:ea typeface="Trebuchet MS"/>
              <a:cs typeface="Trebuchet MS"/>
              <a:sym typeface="Trebuchet MS"/>
            </a:endParaRPr>
          </a:p>
        </p:txBody>
      </p:sp>
      <p:pic>
        <p:nvPicPr>
          <p:cNvPr id="306" name="Shape 306"/>
          <p:cNvPicPr preferRelativeResize="0"/>
          <p:nvPr/>
        </p:nvPicPr>
        <p:blipFill rotWithShape="1">
          <a:blip r:embed="rId3">
            <a:alphaModFix/>
          </a:blip>
          <a:srcRect b="0" l="0" r="0" t="0"/>
          <a:stretch/>
        </p:blipFill>
        <p:spPr>
          <a:xfrm>
            <a:off x="5580666" y="2279208"/>
            <a:ext cx="4639664" cy="3273599"/>
          </a:xfrm>
          <a:prstGeom prst="rect">
            <a:avLst/>
          </a:prstGeom>
          <a:noFill/>
          <a:ln>
            <a:noFill/>
          </a:ln>
        </p:spPr>
      </p:pic>
      <p:pic>
        <p:nvPicPr>
          <p:cNvPr id="307" name="Shape 307"/>
          <p:cNvPicPr preferRelativeResize="0"/>
          <p:nvPr/>
        </p:nvPicPr>
        <p:blipFill rotWithShape="1">
          <a:blip r:embed="rId4">
            <a:alphaModFix/>
          </a:blip>
          <a:srcRect b="0" l="0" r="0" t="0"/>
          <a:stretch/>
        </p:blipFill>
        <p:spPr>
          <a:xfrm>
            <a:off x="1115137" y="2103925"/>
            <a:ext cx="3903111" cy="4631399"/>
          </a:xfrm>
          <a:prstGeom prst="rect">
            <a:avLst/>
          </a:prstGeom>
          <a:noFill/>
          <a:ln>
            <a:noFill/>
          </a:ln>
        </p:spPr>
      </p:pic>
      <p:sp>
        <p:nvSpPr>
          <p:cNvPr id="308" name="Shape 308"/>
          <p:cNvSpPr txBox="1"/>
          <p:nvPr/>
        </p:nvSpPr>
        <p:spPr>
          <a:xfrm>
            <a:off x="3505200" y="387685"/>
            <a:ext cx="8116906" cy="867899"/>
          </a:xfrm>
          <a:prstGeom prst="rect">
            <a:avLst/>
          </a:prstGeom>
          <a:noFill/>
          <a:ln>
            <a:noFill/>
          </a:ln>
        </p:spPr>
        <p:txBody>
          <a:bodyPr anchorCtr="0" anchor="t" bIns="91425" lIns="91425" rIns="91425" tIns="91425">
            <a:noAutofit/>
          </a:bodyPr>
          <a:lstStyle/>
          <a:p>
            <a:pPr indent="0" lvl="0" marL="0" marR="0" rtl="0" algn="l">
              <a:lnSpc>
                <a:spcPct val="90000"/>
              </a:lnSpc>
              <a:spcBef>
                <a:spcPts val="0"/>
              </a:spcBef>
              <a:spcAft>
                <a:spcPts val="0"/>
              </a:spcAft>
              <a:buClr>
                <a:schemeClr val="dk1"/>
              </a:buClr>
              <a:buSzPct val="25000"/>
              <a:buFont typeface="Arial"/>
              <a:buNone/>
            </a:pPr>
            <a:r>
              <a:rPr b="1" i="0" lang="en-US" sz="4400" u="none" cap="none" strike="noStrike">
                <a:solidFill>
                  <a:schemeClr val="dk1"/>
                </a:solidFill>
                <a:latin typeface="Old Standard TT"/>
                <a:ea typeface="Old Standard TT"/>
                <a:cs typeface="Old Standard TT"/>
                <a:sym typeface="Old Standard TT"/>
              </a:rPr>
              <a:t>Choosing k</a:t>
            </a:r>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1" name="Shape 151"/>
        <p:cNvGrpSpPr/>
        <p:nvPr/>
      </p:nvGrpSpPr>
      <p:grpSpPr>
        <a:xfrm>
          <a:off x="0" y="0"/>
          <a:ext cx="0" cy="0"/>
          <a:chOff x="0" y="0"/>
          <a:chExt cx="0" cy="0"/>
        </a:xfrm>
      </p:grpSpPr>
      <p:pic>
        <p:nvPicPr>
          <p:cNvPr id="152" name="Shape 152"/>
          <p:cNvPicPr preferRelativeResize="0"/>
          <p:nvPr/>
        </p:nvPicPr>
        <p:blipFill rotWithShape="1">
          <a:blip r:embed="rId3">
            <a:alphaModFix/>
          </a:blip>
          <a:srcRect b="0" l="0" r="0" t="0"/>
          <a:stretch/>
        </p:blipFill>
        <p:spPr>
          <a:xfrm>
            <a:off x="3164550" y="1755648"/>
            <a:ext cx="2380297" cy="3200397"/>
          </a:xfrm>
          <a:prstGeom prst="rect">
            <a:avLst/>
          </a:prstGeom>
          <a:noFill/>
          <a:ln>
            <a:noFill/>
          </a:ln>
        </p:spPr>
      </p:pic>
      <p:pic>
        <p:nvPicPr>
          <p:cNvPr id="153" name="Shape 153"/>
          <p:cNvPicPr preferRelativeResize="0"/>
          <p:nvPr/>
        </p:nvPicPr>
        <p:blipFill rotWithShape="1">
          <a:blip r:embed="rId4">
            <a:alphaModFix/>
          </a:blip>
          <a:srcRect b="0" l="0" r="0" t="0"/>
          <a:stretch/>
        </p:blipFill>
        <p:spPr>
          <a:xfrm>
            <a:off x="9102089" y="1755648"/>
            <a:ext cx="2401062" cy="3200397"/>
          </a:xfrm>
          <a:prstGeom prst="rect">
            <a:avLst/>
          </a:prstGeom>
          <a:noFill/>
          <a:ln>
            <a:noFill/>
          </a:ln>
        </p:spPr>
      </p:pic>
      <p:pic>
        <p:nvPicPr>
          <p:cNvPr id="154" name="Shape 154"/>
          <p:cNvPicPr preferRelativeResize="0"/>
          <p:nvPr/>
        </p:nvPicPr>
        <p:blipFill rotWithShape="1">
          <a:blip r:embed="rId5">
            <a:alphaModFix/>
          </a:blip>
          <a:srcRect b="0" l="0" r="0" t="0"/>
          <a:stretch/>
        </p:blipFill>
        <p:spPr>
          <a:xfrm>
            <a:off x="366330" y="1755648"/>
            <a:ext cx="2283713" cy="3200397"/>
          </a:xfrm>
          <a:prstGeom prst="rect">
            <a:avLst/>
          </a:prstGeom>
          <a:noFill/>
          <a:ln>
            <a:noFill/>
          </a:ln>
        </p:spPr>
      </p:pic>
      <p:sp>
        <p:nvSpPr>
          <p:cNvPr id="155" name="Shape 155"/>
          <p:cNvSpPr txBox="1"/>
          <p:nvPr/>
        </p:nvSpPr>
        <p:spPr>
          <a:xfrm>
            <a:off x="490775" y="4956050"/>
            <a:ext cx="1845599" cy="1263898"/>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lt1"/>
              </a:buClr>
              <a:buSzPct val="25000"/>
              <a:buFont typeface="Old Standard TT"/>
              <a:buNone/>
            </a:pPr>
            <a:r>
              <a:rPr b="1" i="0" lang="en-US" sz="1800" u="none" cap="none" strike="noStrike">
                <a:solidFill>
                  <a:schemeClr val="dk1"/>
                </a:solidFill>
                <a:latin typeface="Old Standard TT"/>
                <a:ea typeface="Old Standard TT"/>
                <a:cs typeface="Old Standard TT"/>
                <a:sym typeface="Old Standard TT"/>
              </a:rPr>
              <a:t>Ankita Sawant</a:t>
            </a:r>
          </a:p>
          <a:p>
            <a:pPr indent="0" lvl="0" marL="0" marR="0" rtl="0" algn="l">
              <a:lnSpc>
                <a:spcPct val="100000"/>
              </a:lnSpc>
              <a:spcBef>
                <a:spcPts val="0"/>
              </a:spcBef>
              <a:spcAft>
                <a:spcPts val="0"/>
              </a:spcAft>
              <a:buClr>
                <a:schemeClr val="lt1"/>
              </a:buClr>
              <a:buSzPct val="25000"/>
              <a:buFont typeface="Old Standard TT"/>
              <a:buNone/>
            </a:pPr>
            <a:r>
              <a:rPr b="1" i="0" lang="en-US" sz="1800" u="none" cap="none" strike="noStrike">
                <a:solidFill>
                  <a:schemeClr val="dk1"/>
                </a:solidFill>
                <a:latin typeface="Old Standard TT"/>
                <a:ea typeface="Old Standard TT"/>
                <a:cs typeface="Old Standard TT"/>
                <a:sym typeface="Old Standard TT"/>
              </a:rPr>
              <a:t>CS-513-A</a:t>
            </a:r>
          </a:p>
          <a:p>
            <a:pPr indent="0" lvl="0" marL="0" marR="0" rtl="0" algn="l">
              <a:lnSpc>
                <a:spcPct val="100000"/>
              </a:lnSpc>
              <a:spcBef>
                <a:spcPts val="0"/>
              </a:spcBef>
              <a:spcAft>
                <a:spcPts val="0"/>
              </a:spcAft>
              <a:buClr>
                <a:schemeClr val="lt1"/>
              </a:buClr>
              <a:buSzPct val="25000"/>
              <a:buFont typeface="Old Standard TT"/>
              <a:buNone/>
            </a:pPr>
            <a:r>
              <a:rPr b="1" i="0" lang="en-US" sz="1800" u="none" cap="none" strike="noStrike">
                <a:solidFill>
                  <a:schemeClr val="dk1"/>
                </a:solidFill>
                <a:latin typeface="Old Standard TT"/>
                <a:ea typeface="Old Standard TT"/>
                <a:cs typeface="Old Standard TT"/>
                <a:sym typeface="Old Standard TT"/>
              </a:rPr>
              <a:t>(10412051)</a:t>
            </a:r>
          </a:p>
        </p:txBody>
      </p:sp>
      <p:sp>
        <p:nvSpPr>
          <p:cNvPr id="156" name="Shape 156"/>
          <p:cNvSpPr txBox="1"/>
          <p:nvPr/>
        </p:nvSpPr>
        <p:spPr>
          <a:xfrm>
            <a:off x="3044800" y="4956050"/>
            <a:ext cx="2960699" cy="6461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lt1"/>
              </a:buClr>
              <a:buSzPct val="25000"/>
              <a:buFont typeface="Old Standard TT"/>
              <a:buNone/>
            </a:pPr>
            <a:r>
              <a:rPr b="1" i="0" lang="en-US" sz="1800" u="none" cap="none" strike="noStrike">
                <a:solidFill>
                  <a:schemeClr val="dk1"/>
                </a:solidFill>
                <a:latin typeface="Old Standard TT"/>
                <a:ea typeface="Old Standard TT"/>
                <a:cs typeface="Old Standard TT"/>
                <a:sym typeface="Old Standard TT"/>
              </a:rPr>
              <a:t>Muskaan Mulchandani</a:t>
            </a:r>
          </a:p>
          <a:p>
            <a:pPr indent="0" lvl="0" marL="0" marR="0" rtl="0" algn="l">
              <a:lnSpc>
                <a:spcPct val="100000"/>
              </a:lnSpc>
              <a:spcBef>
                <a:spcPts val="0"/>
              </a:spcBef>
              <a:spcAft>
                <a:spcPts val="0"/>
              </a:spcAft>
              <a:buClr>
                <a:schemeClr val="lt1"/>
              </a:buClr>
              <a:buSzPct val="25000"/>
              <a:buFont typeface="Old Standard TT"/>
              <a:buNone/>
            </a:pPr>
            <a:r>
              <a:rPr b="1" i="0" lang="en-US" sz="1800" u="none" cap="none" strike="noStrike">
                <a:solidFill>
                  <a:schemeClr val="dk1"/>
                </a:solidFill>
                <a:latin typeface="Old Standard TT"/>
                <a:ea typeface="Old Standard TT"/>
                <a:cs typeface="Old Standard TT"/>
                <a:sym typeface="Old Standard TT"/>
              </a:rPr>
              <a:t>CS-513-B</a:t>
            </a:r>
          </a:p>
          <a:p>
            <a:pPr indent="0" lvl="0" marL="0" marR="0" rtl="0" algn="l">
              <a:lnSpc>
                <a:spcPct val="100000"/>
              </a:lnSpc>
              <a:spcBef>
                <a:spcPts val="0"/>
              </a:spcBef>
              <a:spcAft>
                <a:spcPts val="0"/>
              </a:spcAft>
              <a:buClr>
                <a:schemeClr val="lt1"/>
              </a:buClr>
              <a:buSzPct val="25000"/>
              <a:buFont typeface="Old Standard TT"/>
              <a:buNone/>
            </a:pPr>
            <a:r>
              <a:rPr b="1" i="0" lang="en-US" sz="1800" u="none" cap="none" strike="noStrike">
                <a:solidFill>
                  <a:schemeClr val="dk1"/>
                </a:solidFill>
                <a:latin typeface="Old Standard TT"/>
                <a:ea typeface="Old Standard TT"/>
                <a:cs typeface="Old Standard TT"/>
                <a:sym typeface="Old Standard TT"/>
              </a:rPr>
              <a:t>(10411601)</a:t>
            </a:r>
          </a:p>
        </p:txBody>
      </p:sp>
      <p:sp>
        <p:nvSpPr>
          <p:cNvPr id="157" name="Shape 157"/>
          <p:cNvSpPr txBox="1"/>
          <p:nvPr/>
        </p:nvSpPr>
        <p:spPr>
          <a:xfrm>
            <a:off x="6358348" y="4977450"/>
            <a:ext cx="2401198" cy="6461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lt1"/>
              </a:buClr>
              <a:buSzPct val="25000"/>
              <a:buFont typeface="Old Standard TT"/>
              <a:buNone/>
            </a:pPr>
            <a:r>
              <a:rPr b="1" i="0" lang="en-US" sz="1800" u="none" cap="none" strike="noStrike">
                <a:solidFill>
                  <a:schemeClr val="dk1"/>
                </a:solidFill>
                <a:latin typeface="Old Standard TT"/>
                <a:ea typeface="Old Standard TT"/>
                <a:cs typeface="Old Standard TT"/>
                <a:sym typeface="Old Standard TT"/>
              </a:rPr>
              <a:t>Pinkal Ganjawala</a:t>
            </a:r>
          </a:p>
          <a:p>
            <a:pPr indent="0" lvl="0" marL="0" marR="0" rtl="0" algn="l">
              <a:lnSpc>
                <a:spcPct val="100000"/>
              </a:lnSpc>
              <a:spcBef>
                <a:spcPts val="0"/>
              </a:spcBef>
              <a:spcAft>
                <a:spcPts val="0"/>
              </a:spcAft>
              <a:buClr>
                <a:schemeClr val="lt1"/>
              </a:buClr>
              <a:buSzPct val="25000"/>
              <a:buFont typeface="Old Standard TT"/>
              <a:buNone/>
            </a:pPr>
            <a:r>
              <a:rPr b="1" i="0" lang="en-US" sz="1800" u="none" cap="none" strike="noStrike">
                <a:solidFill>
                  <a:schemeClr val="dk1"/>
                </a:solidFill>
                <a:latin typeface="Old Standard TT"/>
                <a:ea typeface="Old Standard TT"/>
                <a:cs typeface="Old Standard TT"/>
                <a:sym typeface="Old Standard TT"/>
              </a:rPr>
              <a:t>CS-513-B</a:t>
            </a:r>
          </a:p>
          <a:p>
            <a:pPr indent="0" lvl="0" marL="0" marR="0" rtl="0" algn="l">
              <a:lnSpc>
                <a:spcPct val="100000"/>
              </a:lnSpc>
              <a:spcBef>
                <a:spcPts val="0"/>
              </a:spcBef>
              <a:spcAft>
                <a:spcPts val="0"/>
              </a:spcAft>
              <a:buClr>
                <a:schemeClr val="lt1"/>
              </a:buClr>
              <a:buSzPct val="25000"/>
              <a:buFont typeface="Old Standard TT"/>
              <a:buNone/>
            </a:pPr>
            <a:r>
              <a:rPr b="1" i="0" lang="en-US" sz="1800" u="none" cap="none" strike="noStrike">
                <a:solidFill>
                  <a:schemeClr val="dk1"/>
                </a:solidFill>
                <a:latin typeface="Old Standard TT"/>
                <a:ea typeface="Old Standard TT"/>
                <a:cs typeface="Old Standard TT"/>
                <a:sym typeface="Old Standard TT"/>
              </a:rPr>
              <a:t>(10411758)</a:t>
            </a:r>
          </a:p>
        </p:txBody>
      </p:sp>
      <p:sp>
        <p:nvSpPr>
          <p:cNvPr id="158" name="Shape 158"/>
          <p:cNvSpPr txBox="1"/>
          <p:nvPr/>
        </p:nvSpPr>
        <p:spPr>
          <a:xfrm>
            <a:off x="9190400" y="4940875"/>
            <a:ext cx="1962899" cy="6461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lt1"/>
              </a:buClr>
              <a:buSzPct val="25000"/>
              <a:buFont typeface="Old Standard TT"/>
              <a:buNone/>
            </a:pPr>
            <a:r>
              <a:rPr b="1" i="0" lang="en-US" sz="1800" u="none" cap="none" strike="noStrike">
                <a:solidFill>
                  <a:schemeClr val="dk1"/>
                </a:solidFill>
                <a:latin typeface="Old Standard TT"/>
                <a:ea typeface="Old Standard TT"/>
                <a:cs typeface="Old Standard TT"/>
                <a:sym typeface="Old Standard TT"/>
              </a:rPr>
              <a:t>Shradha Nayak</a:t>
            </a:r>
          </a:p>
          <a:p>
            <a:pPr indent="0" lvl="0" marL="0" marR="0" rtl="0" algn="l">
              <a:lnSpc>
                <a:spcPct val="100000"/>
              </a:lnSpc>
              <a:spcBef>
                <a:spcPts val="0"/>
              </a:spcBef>
              <a:spcAft>
                <a:spcPts val="0"/>
              </a:spcAft>
              <a:buClr>
                <a:schemeClr val="lt1"/>
              </a:buClr>
              <a:buSzPct val="25000"/>
              <a:buFont typeface="Old Standard TT"/>
              <a:buNone/>
            </a:pPr>
            <a:r>
              <a:rPr b="1" i="0" lang="en-US" sz="1800" u="none" cap="none" strike="noStrike">
                <a:solidFill>
                  <a:schemeClr val="dk1"/>
                </a:solidFill>
                <a:latin typeface="Old Standard TT"/>
                <a:ea typeface="Old Standard TT"/>
                <a:cs typeface="Old Standard TT"/>
                <a:sym typeface="Old Standard TT"/>
              </a:rPr>
              <a:t>CS-513-B</a:t>
            </a:r>
          </a:p>
          <a:p>
            <a:pPr indent="0" lvl="0" marL="0" marR="0" rtl="0" algn="l">
              <a:lnSpc>
                <a:spcPct val="100000"/>
              </a:lnSpc>
              <a:spcBef>
                <a:spcPts val="0"/>
              </a:spcBef>
              <a:spcAft>
                <a:spcPts val="0"/>
              </a:spcAft>
              <a:buClr>
                <a:schemeClr val="lt1"/>
              </a:buClr>
              <a:buSzPct val="25000"/>
              <a:buFont typeface="Old Standard TT"/>
              <a:buNone/>
            </a:pPr>
            <a:r>
              <a:rPr b="1" i="0" lang="en-US" sz="1800" u="none" cap="none" strike="noStrike">
                <a:solidFill>
                  <a:schemeClr val="dk1"/>
                </a:solidFill>
                <a:latin typeface="Old Standard TT"/>
                <a:ea typeface="Old Standard TT"/>
                <a:cs typeface="Old Standard TT"/>
                <a:sym typeface="Old Standard TT"/>
              </a:rPr>
              <a:t>(10411519)</a:t>
            </a:r>
          </a:p>
        </p:txBody>
      </p:sp>
      <p:pic>
        <p:nvPicPr>
          <p:cNvPr id="159" name="Shape 159"/>
          <p:cNvPicPr preferRelativeResize="0"/>
          <p:nvPr/>
        </p:nvPicPr>
        <p:blipFill rotWithShape="1">
          <a:blip r:embed="rId6">
            <a:alphaModFix/>
          </a:blip>
          <a:srcRect b="0" l="0" r="0" t="0"/>
          <a:stretch/>
        </p:blipFill>
        <p:spPr>
          <a:xfrm>
            <a:off x="6181612" y="1755650"/>
            <a:ext cx="2283725" cy="3200398"/>
          </a:xfrm>
          <a:prstGeom prst="rect">
            <a:avLst/>
          </a:prstGeom>
          <a:noFill/>
          <a:ln>
            <a:noFill/>
          </a:ln>
        </p:spPr>
      </p:pic>
    </p:spTree>
  </p:cSld>
  <p:clrMapOvr>
    <a:masterClrMapping/>
  </p:clrMapOvr>
  <p:transition spd="med">
    <p:fade/>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2" name="Shape 312"/>
        <p:cNvGrpSpPr/>
        <p:nvPr/>
      </p:nvGrpSpPr>
      <p:grpSpPr>
        <a:xfrm>
          <a:off x="0" y="0"/>
          <a:ext cx="0" cy="0"/>
          <a:chOff x="0" y="0"/>
          <a:chExt cx="0" cy="0"/>
        </a:xfrm>
      </p:grpSpPr>
      <p:sp>
        <p:nvSpPr>
          <p:cNvPr id="313" name="Shape 313"/>
          <p:cNvSpPr txBox="1"/>
          <p:nvPr>
            <p:ph type="title"/>
          </p:nvPr>
        </p:nvSpPr>
        <p:spPr>
          <a:xfrm>
            <a:off x="1258600" y="450575"/>
            <a:ext cx="5561300" cy="1354499"/>
          </a:xfrm>
          <a:prstGeom prst="rect">
            <a:avLst/>
          </a:prstGeom>
          <a:noFill/>
          <a:ln>
            <a:noFill/>
          </a:ln>
        </p:spPr>
        <p:txBody>
          <a:bodyPr anchorCtr="0" anchor="ctr" bIns="45700" lIns="91425" rIns="91425" tIns="45700">
            <a:noAutofit/>
          </a:bodyPr>
          <a:lstStyle/>
          <a:p>
            <a:pPr indent="0" lvl="0" marL="0" marR="0" rtl="0" algn="r">
              <a:lnSpc>
                <a:spcPct val="115000"/>
              </a:lnSpc>
              <a:spcBef>
                <a:spcPts val="0"/>
              </a:spcBef>
              <a:spcAft>
                <a:spcPts val="0"/>
              </a:spcAft>
              <a:buClr>
                <a:schemeClr val="dk1"/>
              </a:buClr>
              <a:buSzPct val="25000"/>
              <a:buFont typeface="Arial"/>
              <a:buNone/>
            </a:pPr>
            <a:r>
              <a:rPr b="1" i="0" lang="en-US" sz="4400" u="none" cap="none" strike="noStrike">
                <a:solidFill>
                  <a:schemeClr val="dk1"/>
                </a:solidFill>
                <a:latin typeface="Old Standard TT"/>
                <a:ea typeface="Old Standard TT"/>
                <a:cs typeface="Old Standard TT"/>
                <a:sym typeface="Old Standard TT"/>
              </a:rPr>
              <a:t>Output Of KNN: </a:t>
            </a:r>
          </a:p>
          <a:p>
            <a:pPr indent="0" lvl="0" marL="0" marR="0" rtl="0" algn="ctr">
              <a:lnSpc>
                <a:spcPct val="90000"/>
              </a:lnSpc>
              <a:spcBef>
                <a:spcPts val="0"/>
              </a:spcBef>
              <a:spcAft>
                <a:spcPts val="0"/>
              </a:spcAft>
              <a:buClr>
                <a:schemeClr val="lt1"/>
              </a:buClr>
              <a:buSzPct val="25000"/>
              <a:buFont typeface="Questrial"/>
              <a:buNone/>
            </a:pPr>
            <a:r>
              <a:t/>
            </a:r>
            <a:endParaRPr b="1" i="0" sz="4400" u="none" cap="none" strike="noStrike">
              <a:solidFill>
                <a:schemeClr val="dk1"/>
              </a:solidFill>
              <a:latin typeface="Old Standard TT"/>
              <a:ea typeface="Old Standard TT"/>
              <a:cs typeface="Old Standard TT"/>
              <a:sym typeface="Old Standard TT"/>
            </a:endParaRPr>
          </a:p>
        </p:txBody>
      </p:sp>
      <p:pic>
        <p:nvPicPr>
          <p:cNvPr id="314" name="Shape 314"/>
          <p:cNvPicPr preferRelativeResize="0"/>
          <p:nvPr/>
        </p:nvPicPr>
        <p:blipFill rotWithShape="1">
          <a:blip r:embed="rId3">
            <a:alphaModFix/>
          </a:blip>
          <a:srcRect b="0" l="0" r="0" t="0"/>
          <a:stretch/>
        </p:blipFill>
        <p:spPr>
          <a:xfrm>
            <a:off x="1557212" y="1719041"/>
            <a:ext cx="7980000" cy="4288499"/>
          </a:xfrm>
          <a:prstGeom prst="rect">
            <a:avLst/>
          </a:prstGeom>
          <a:noFill/>
          <a:ln>
            <a:noFill/>
          </a:ln>
        </p:spPr>
      </p:pic>
      <p:pic>
        <p:nvPicPr>
          <p:cNvPr id="315" name="Shape 315"/>
          <p:cNvPicPr preferRelativeResize="0"/>
          <p:nvPr/>
        </p:nvPicPr>
        <p:blipFill rotWithShape="1">
          <a:blip r:embed="rId4">
            <a:alphaModFix/>
          </a:blip>
          <a:srcRect b="0" l="0" r="0" t="0"/>
          <a:stretch/>
        </p:blipFill>
        <p:spPr>
          <a:xfrm>
            <a:off x="1258600" y="1644675"/>
            <a:ext cx="9160275" cy="4437274"/>
          </a:xfrm>
          <a:prstGeom prst="rect">
            <a:avLst/>
          </a:prstGeom>
          <a:noFill/>
          <a:ln>
            <a:noFill/>
          </a:ln>
        </p:spPr>
      </p:pic>
    </p:spTree>
  </p:cSld>
  <p:clrMapOvr>
    <a:masterClrMapping/>
  </p:clrMapOvr>
  <p:transition spd="med">
    <p:fade/>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9" name="Shape 319"/>
        <p:cNvGrpSpPr/>
        <p:nvPr/>
      </p:nvGrpSpPr>
      <p:grpSpPr>
        <a:xfrm>
          <a:off x="0" y="0"/>
          <a:ext cx="0" cy="0"/>
          <a:chOff x="0" y="0"/>
          <a:chExt cx="0" cy="0"/>
        </a:xfrm>
      </p:grpSpPr>
      <p:sp>
        <p:nvSpPr>
          <p:cNvPr id="320" name="Shape 320"/>
          <p:cNvSpPr txBox="1"/>
          <p:nvPr>
            <p:ph type="title"/>
          </p:nvPr>
        </p:nvSpPr>
        <p:spPr>
          <a:xfrm>
            <a:off x="1719072" y="795300"/>
            <a:ext cx="7547399" cy="661500"/>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spcAft>
                <a:spcPts val="0"/>
              </a:spcAft>
              <a:buClr>
                <a:schemeClr val="lt1"/>
              </a:buClr>
              <a:buSzPct val="25000"/>
              <a:buFont typeface="Questrial"/>
              <a:buNone/>
            </a:pPr>
            <a:r>
              <a:rPr b="1" i="0" lang="en-US" sz="4400" u="none" cap="none" strike="noStrike">
                <a:solidFill>
                  <a:schemeClr val="dk1"/>
                </a:solidFill>
                <a:latin typeface="Old Standard TT"/>
                <a:ea typeface="Old Standard TT"/>
                <a:cs typeface="Old Standard TT"/>
                <a:sym typeface="Old Standard TT"/>
              </a:rPr>
              <a:t>KKNN</a:t>
            </a:r>
          </a:p>
        </p:txBody>
      </p:sp>
      <p:sp>
        <p:nvSpPr>
          <p:cNvPr id="321" name="Shape 321"/>
          <p:cNvSpPr txBox="1"/>
          <p:nvPr>
            <p:ph idx="1" type="body"/>
          </p:nvPr>
        </p:nvSpPr>
        <p:spPr>
          <a:xfrm>
            <a:off x="283475" y="1841725"/>
            <a:ext cx="10007400" cy="4732800"/>
          </a:xfrm>
          <a:prstGeom prst="rect">
            <a:avLst/>
          </a:prstGeom>
          <a:noFill/>
          <a:ln>
            <a:noFill/>
          </a:ln>
        </p:spPr>
        <p:txBody>
          <a:bodyPr anchorCtr="0" anchor="t" bIns="45700" lIns="91425" rIns="91425" tIns="45700">
            <a:noAutofit/>
          </a:bodyPr>
          <a:lstStyle/>
          <a:p>
            <a:pPr indent="-342900" lvl="0" marL="571500" marR="0" rtl="0" algn="l">
              <a:lnSpc>
                <a:spcPct val="115000"/>
              </a:lnSpc>
              <a:spcBef>
                <a:spcPts val="0"/>
              </a:spcBef>
              <a:spcAft>
                <a:spcPts val="0"/>
              </a:spcAft>
              <a:buClr>
                <a:srgbClr val="000000"/>
              </a:buClr>
              <a:buSzPct val="100000"/>
              <a:buFont typeface="Noto Sans Symbols"/>
              <a:buChar char="➢"/>
            </a:pPr>
            <a:r>
              <a:rPr b="0" i="0" lang="en-US" sz="2200" u="none" cap="none" strike="noStrike">
                <a:solidFill>
                  <a:schemeClr val="dk1"/>
                </a:solidFill>
                <a:latin typeface="Old Standard TT"/>
                <a:ea typeface="Old Standard TT"/>
                <a:cs typeface="Old Standard TT"/>
                <a:sym typeface="Old Standard TT"/>
              </a:rPr>
              <a:t>Associate weights with the attributes.</a:t>
            </a:r>
          </a:p>
          <a:p>
            <a:pPr indent="-342900" lvl="0" marL="571500" marR="0" rtl="0" algn="l">
              <a:lnSpc>
                <a:spcPct val="115000"/>
              </a:lnSpc>
              <a:spcBef>
                <a:spcPts val="0"/>
              </a:spcBef>
              <a:spcAft>
                <a:spcPts val="0"/>
              </a:spcAft>
              <a:buClr>
                <a:srgbClr val="000000"/>
              </a:buClr>
              <a:buSzPct val="100000"/>
              <a:buFont typeface="Noto Sans Symbols"/>
              <a:buChar char="➢"/>
            </a:pPr>
            <a:r>
              <a:rPr b="0" i="0" lang="en-US" sz="2200" u="none" cap="none" strike="noStrike">
                <a:solidFill>
                  <a:schemeClr val="dk1"/>
                </a:solidFill>
                <a:latin typeface="Old Standard TT"/>
                <a:ea typeface="Old Standard TT"/>
                <a:cs typeface="Old Standard TT"/>
                <a:sym typeface="Old Standard TT"/>
              </a:rPr>
              <a:t>This nearest neighbor method expands knn in several directions. First it can be used not only for classification, but also for regression and ordinal classification. Second it uses kernel functions to weight the attributes according to their distances or relevance.</a:t>
            </a:r>
          </a:p>
          <a:p>
            <a:pPr indent="0" lvl="0" marL="0" marR="0" rtl="0" algn="l">
              <a:lnSpc>
                <a:spcPct val="115000"/>
              </a:lnSpc>
              <a:spcBef>
                <a:spcPts val="0"/>
              </a:spcBef>
              <a:spcAft>
                <a:spcPts val="0"/>
              </a:spcAft>
              <a:buClr>
                <a:schemeClr val="dk1"/>
              </a:buClr>
              <a:buSzPct val="25000"/>
              <a:buFont typeface="Arial"/>
              <a:buNone/>
            </a:pPr>
            <a:r>
              <a:rPr b="0" i="0" lang="en-US" sz="2200" u="none" cap="none" strike="noStrike">
                <a:solidFill>
                  <a:schemeClr val="dk1"/>
                </a:solidFill>
                <a:latin typeface="Old Standard TT"/>
                <a:ea typeface="Old Standard TT"/>
                <a:cs typeface="Old Standard TT"/>
                <a:sym typeface="Old Standard TT"/>
              </a:rPr>
              <a:t> </a:t>
            </a:r>
          </a:p>
          <a:p>
            <a:pPr indent="-355600" lvl="3" marL="1828800" marR="0" rtl="0" algn="l">
              <a:lnSpc>
                <a:spcPct val="115000"/>
              </a:lnSpc>
              <a:spcBef>
                <a:spcPts val="0"/>
              </a:spcBef>
              <a:spcAft>
                <a:spcPts val="0"/>
              </a:spcAft>
              <a:buClr>
                <a:srgbClr val="000000"/>
              </a:buClr>
              <a:buSzPct val="100000"/>
              <a:buFont typeface="Noto Sans Symbols"/>
              <a:buChar char="▪"/>
            </a:pPr>
            <a:r>
              <a:rPr b="0" i="0" lang="en-US" sz="2000" u="none" cap="none" strike="noStrike">
                <a:solidFill>
                  <a:schemeClr val="dk1"/>
                </a:solidFill>
                <a:latin typeface="Old Standard TT"/>
                <a:ea typeface="Old Standard TT"/>
                <a:cs typeface="Old Standard TT"/>
                <a:sym typeface="Old Standard TT"/>
              </a:rPr>
              <a:t>Assign random weights and calculate the classification error</a:t>
            </a:r>
          </a:p>
          <a:p>
            <a:pPr indent="-355600" lvl="3" marL="1828800" marR="0" rtl="0" algn="l">
              <a:lnSpc>
                <a:spcPct val="115000"/>
              </a:lnSpc>
              <a:spcBef>
                <a:spcPts val="0"/>
              </a:spcBef>
              <a:spcAft>
                <a:spcPts val="0"/>
              </a:spcAft>
              <a:buClr>
                <a:srgbClr val="000000"/>
              </a:buClr>
              <a:buSzPct val="100000"/>
              <a:buFont typeface="Noto Sans Symbols"/>
              <a:buChar char="▪"/>
            </a:pPr>
            <a:r>
              <a:rPr b="0" i="0" lang="en-US" sz="2000" u="none" cap="none" strike="noStrike">
                <a:solidFill>
                  <a:schemeClr val="dk1"/>
                </a:solidFill>
                <a:latin typeface="Old Standard TT"/>
                <a:ea typeface="Old Standard TT"/>
                <a:cs typeface="Old Standard TT"/>
                <a:sym typeface="Old Standard TT"/>
              </a:rPr>
              <a:t>Adjust the weights according to the error</a:t>
            </a:r>
          </a:p>
          <a:p>
            <a:pPr indent="-355600" lvl="3" marL="1828800" marR="0" rtl="0" algn="l">
              <a:lnSpc>
                <a:spcPct val="115000"/>
              </a:lnSpc>
              <a:spcBef>
                <a:spcPts val="0"/>
              </a:spcBef>
              <a:spcAft>
                <a:spcPts val="0"/>
              </a:spcAft>
              <a:buClr>
                <a:srgbClr val="000000"/>
              </a:buClr>
              <a:buSzPct val="100000"/>
              <a:buFont typeface="Noto Sans Symbols"/>
              <a:buChar char="▪"/>
            </a:pPr>
            <a:r>
              <a:rPr b="0" i="0" lang="en-US" sz="2000" u="none" cap="none" strike="noStrike">
                <a:solidFill>
                  <a:schemeClr val="dk1"/>
                </a:solidFill>
                <a:latin typeface="Old Standard TT"/>
                <a:ea typeface="Old Standard TT"/>
                <a:cs typeface="Old Standard TT"/>
                <a:sym typeface="Old Standard TT"/>
              </a:rPr>
              <a:t>Repeat till acceptable level of accuracy is reached</a:t>
            </a:r>
          </a:p>
          <a:p>
            <a:pPr indent="0" lvl="0" marL="0" marR="0" rtl="0" algn="l">
              <a:lnSpc>
                <a:spcPct val="115000"/>
              </a:lnSpc>
              <a:spcBef>
                <a:spcPts val="0"/>
              </a:spcBef>
              <a:spcAft>
                <a:spcPts val="0"/>
              </a:spcAft>
              <a:buClr>
                <a:schemeClr val="dk1"/>
              </a:buClr>
              <a:buSzPct val="25000"/>
              <a:buFont typeface="Arial"/>
              <a:buNone/>
            </a:pPr>
            <a:r>
              <a:rPr b="0" i="0" lang="en-US" sz="2200" u="none" cap="none" strike="noStrike">
                <a:solidFill>
                  <a:schemeClr val="dk1"/>
                </a:solidFill>
                <a:latin typeface="Old Standard TT"/>
                <a:ea typeface="Old Standard TT"/>
                <a:cs typeface="Old Standard TT"/>
                <a:sym typeface="Old Standard TT"/>
              </a:rPr>
              <a:t> </a:t>
            </a:r>
          </a:p>
          <a:p>
            <a:pPr indent="0" lvl="0" marL="914400" marR="0" rtl="0" algn="l">
              <a:lnSpc>
                <a:spcPct val="120000"/>
              </a:lnSpc>
              <a:spcBef>
                <a:spcPts val="500"/>
              </a:spcBef>
              <a:spcAft>
                <a:spcPts val="0"/>
              </a:spcAft>
              <a:buClr>
                <a:schemeClr val="lt1"/>
              </a:buClr>
              <a:buSzPct val="25000"/>
              <a:buFont typeface="Arial"/>
              <a:buNone/>
            </a:pPr>
            <a:r>
              <a:t/>
            </a:r>
            <a:endParaRPr b="0" i="0" sz="2200" u="none" cap="none" strike="noStrike">
              <a:solidFill>
                <a:schemeClr val="dk1"/>
              </a:solidFill>
              <a:latin typeface="Old Standard TT"/>
              <a:ea typeface="Old Standard TT"/>
              <a:cs typeface="Old Standard TT"/>
              <a:sym typeface="Old Standard TT"/>
            </a:endParaRPr>
          </a:p>
        </p:txBody>
      </p:sp>
    </p:spTree>
  </p:cSld>
  <p:clrMapOvr>
    <a:masterClrMapping/>
  </p:clrMapOvr>
  <p:transition spd="med">
    <p:fade/>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5" name="Shape 325"/>
        <p:cNvGrpSpPr/>
        <p:nvPr/>
      </p:nvGrpSpPr>
      <p:grpSpPr>
        <a:xfrm>
          <a:off x="0" y="0"/>
          <a:ext cx="0" cy="0"/>
          <a:chOff x="0" y="0"/>
          <a:chExt cx="0" cy="0"/>
        </a:xfrm>
      </p:grpSpPr>
      <p:sp>
        <p:nvSpPr>
          <p:cNvPr id="326" name="Shape 326"/>
          <p:cNvSpPr txBox="1"/>
          <p:nvPr>
            <p:ph type="title"/>
          </p:nvPr>
        </p:nvSpPr>
        <p:spPr>
          <a:xfrm>
            <a:off x="831479" y="384044"/>
            <a:ext cx="10364451" cy="1016829"/>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spcAft>
                <a:spcPts val="0"/>
              </a:spcAft>
              <a:buClr>
                <a:schemeClr val="lt1"/>
              </a:buClr>
              <a:buSzPct val="25000"/>
              <a:buFont typeface="Questrial"/>
              <a:buNone/>
            </a:pPr>
            <a:r>
              <a:rPr b="1" i="0" lang="en-US" sz="4400" u="none" cap="none" strike="noStrike">
                <a:solidFill>
                  <a:schemeClr val="dk1"/>
                </a:solidFill>
                <a:latin typeface="Old Standard TT"/>
                <a:ea typeface="Old Standard TT"/>
                <a:cs typeface="Old Standard TT"/>
                <a:sym typeface="Old Standard TT"/>
              </a:rPr>
              <a:t>KKNN: </a:t>
            </a:r>
          </a:p>
        </p:txBody>
      </p:sp>
      <p:pic>
        <p:nvPicPr>
          <p:cNvPr id="327" name="Shape 327"/>
          <p:cNvPicPr preferRelativeResize="0"/>
          <p:nvPr/>
        </p:nvPicPr>
        <p:blipFill rotWithShape="1">
          <a:blip r:embed="rId3">
            <a:alphaModFix/>
          </a:blip>
          <a:srcRect b="0" l="0" r="0" t="0"/>
          <a:stretch/>
        </p:blipFill>
        <p:spPr>
          <a:xfrm>
            <a:off x="192025" y="1682496"/>
            <a:ext cx="6771300" cy="4955999"/>
          </a:xfrm>
          <a:prstGeom prst="rect">
            <a:avLst/>
          </a:prstGeom>
          <a:noFill/>
          <a:ln>
            <a:noFill/>
          </a:ln>
        </p:spPr>
      </p:pic>
      <p:pic>
        <p:nvPicPr>
          <p:cNvPr id="328" name="Shape 328"/>
          <p:cNvPicPr preferRelativeResize="0"/>
          <p:nvPr/>
        </p:nvPicPr>
        <p:blipFill rotWithShape="1">
          <a:blip r:embed="rId4">
            <a:alphaModFix/>
          </a:blip>
          <a:srcRect b="0" l="0" r="0" t="0"/>
          <a:stretch/>
        </p:blipFill>
        <p:spPr>
          <a:xfrm>
            <a:off x="7132320" y="3456432"/>
            <a:ext cx="4983477" cy="1865376"/>
          </a:xfrm>
          <a:prstGeom prst="rect">
            <a:avLst/>
          </a:prstGeom>
          <a:noFill/>
          <a:ln>
            <a:noFill/>
          </a:ln>
        </p:spPr>
      </p:pic>
      <p:cxnSp>
        <p:nvCxnSpPr>
          <p:cNvPr id="329" name="Shape 329"/>
          <p:cNvCxnSpPr/>
          <p:nvPr/>
        </p:nvCxnSpPr>
        <p:spPr>
          <a:xfrm>
            <a:off x="1370950" y="5550625"/>
            <a:ext cx="5377800" cy="6900"/>
          </a:xfrm>
          <a:prstGeom prst="straightConnector1">
            <a:avLst/>
          </a:prstGeom>
          <a:noFill/>
          <a:ln cap="flat" cmpd="sng" w="9525">
            <a:solidFill>
              <a:srgbClr val="FF9900"/>
            </a:solidFill>
            <a:prstDash val="solid"/>
            <a:round/>
            <a:headEnd len="med" w="med" type="none"/>
            <a:tailEnd len="med" w="med" type="none"/>
          </a:ln>
        </p:spPr>
      </p:cxnSp>
    </p:spTree>
  </p:cSld>
  <p:clrMapOvr>
    <a:masterClrMapping/>
  </p:clrMapOvr>
  <p:transition spd="med">
    <p:fade/>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3" name="Shape 333"/>
        <p:cNvGrpSpPr/>
        <p:nvPr/>
      </p:nvGrpSpPr>
      <p:grpSpPr>
        <a:xfrm>
          <a:off x="0" y="0"/>
          <a:ext cx="0" cy="0"/>
          <a:chOff x="0" y="0"/>
          <a:chExt cx="0" cy="0"/>
        </a:xfrm>
      </p:grpSpPr>
      <p:sp>
        <p:nvSpPr>
          <p:cNvPr id="334" name="Shape 334"/>
          <p:cNvSpPr txBox="1"/>
          <p:nvPr>
            <p:ph type="title"/>
          </p:nvPr>
        </p:nvSpPr>
        <p:spPr>
          <a:xfrm>
            <a:off x="1056300" y="157100"/>
            <a:ext cx="10079400" cy="1768800"/>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spcAft>
                <a:spcPts val="0"/>
              </a:spcAft>
              <a:buClr>
                <a:schemeClr val="dk1"/>
              </a:buClr>
              <a:buSzPct val="25000"/>
              <a:buFont typeface="Arial"/>
              <a:buNone/>
            </a:pPr>
            <a:r>
              <a:rPr b="1" i="0" lang="en-US" sz="4400" u="none" cap="none" strike="noStrike">
                <a:solidFill>
                  <a:schemeClr val="dk1"/>
                </a:solidFill>
                <a:latin typeface="Old Standard TT"/>
                <a:ea typeface="Old Standard TT"/>
                <a:cs typeface="Old Standard TT"/>
                <a:sym typeface="Old Standard TT"/>
              </a:rPr>
              <a:t>Artificial Neural Network (ANN) </a:t>
            </a:r>
          </a:p>
        </p:txBody>
      </p:sp>
      <p:pic>
        <p:nvPicPr>
          <p:cNvPr id="335" name="Shape 335"/>
          <p:cNvPicPr preferRelativeResize="0"/>
          <p:nvPr/>
        </p:nvPicPr>
        <p:blipFill rotWithShape="1">
          <a:blip r:embed="rId3">
            <a:alphaModFix/>
          </a:blip>
          <a:srcRect b="0" l="0" r="0" t="0"/>
          <a:stretch/>
        </p:blipFill>
        <p:spPr>
          <a:xfrm>
            <a:off x="1647196" y="1810808"/>
            <a:ext cx="8228749" cy="4628669"/>
          </a:xfrm>
          <a:prstGeom prst="rect">
            <a:avLst/>
          </a:prstGeom>
          <a:noFill/>
          <a:ln>
            <a:noFill/>
          </a:ln>
        </p:spPr>
      </p:pic>
    </p:spTree>
  </p:cSld>
  <p:clrMapOvr>
    <a:masterClrMapping/>
  </p:clrMapOvr>
  <p:transition spd="med">
    <p:fade/>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9" name="Shape 339"/>
        <p:cNvGrpSpPr/>
        <p:nvPr/>
      </p:nvGrpSpPr>
      <p:grpSpPr>
        <a:xfrm>
          <a:off x="0" y="0"/>
          <a:ext cx="0" cy="0"/>
          <a:chOff x="0" y="0"/>
          <a:chExt cx="0" cy="0"/>
        </a:xfrm>
      </p:grpSpPr>
      <p:sp>
        <p:nvSpPr>
          <p:cNvPr id="340" name="Shape 340"/>
          <p:cNvSpPr txBox="1"/>
          <p:nvPr>
            <p:ph idx="1" type="body"/>
          </p:nvPr>
        </p:nvSpPr>
        <p:spPr>
          <a:xfrm>
            <a:off x="0" y="497839"/>
            <a:ext cx="11622000" cy="6140609"/>
          </a:xfrm>
          <a:prstGeom prst="rect">
            <a:avLst/>
          </a:prstGeom>
          <a:noFill/>
          <a:ln>
            <a:noFill/>
          </a:ln>
        </p:spPr>
        <p:txBody>
          <a:bodyPr anchorCtr="0" anchor="t" bIns="45700" lIns="91425" rIns="91425" tIns="45700">
            <a:noAutofit/>
          </a:bodyPr>
          <a:lstStyle/>
          <a:p>
            <a:pPr indent="-355600" lvl="0" marL="457200" marR="0" rtl="0" algn="l">
              <a:lnSpc>
                <a:spcPct val="115000"/>
              </a:lnSpc>
              <a:spcBef>
                <a:spcPts val="0"/>
              </a:spcBef>
              <a:spcAft>
                <a:spcPts val="0"/>
              </a:spcAft>
              <a:buClr>
                <a:srgbClr val="000000"/>
              </a:buClr>
              <a:buSzPct val="100000"/>
              <a:buFont typeface="Noto Sans Symbols"/>
              <a:buChar char="➢"/>
            </a:pPr>
            <a:r>
              <a:rPr b="0" i="0" lang="en-US" sz="1900" u="none" cap="none" strike="noStrike">
                <a:solidFill>
                  <a:schemeClr val="dk1"/>
                </a:solidFill>
                <a:latin typeface="Old Standard TT"/>
                <a:ea typeface="Old Standard TT"/>
                <a:cs typeface="Old Standard TT"/>
                <a:sym typeface="Old Standard TT"/>
              </a:rPr>
              <a:t>An artificial neural network (ann) is an information processing paradigm that is inspired by the way biological nervous systems, such as the brain, process information.</a:t>
            </a:r>
          </a:p>
          <a:p>
            <a:pPr indent="-355600" lvl="0" marL="457200" marR="0" rtl="0" algn="l">
              <a:lnSpc>
                <a:spcPct val="115000"/>
              </a:lnSpc>
              <a:spcBef>
                <a:spcPts val="0"/>
              </a:spcBef>
              <a:spcAft>
                <a:spcPts val="0"/>
              </a:spcAft>
              <a:buClr>
                <a:srgbClr val="000000"/>
              </a:buClr>
              <a:buSzPct val="100000"/>
              <a:buFont typeface="Noto Sans Symbols"/>
              <a:buChar char="➢"/>
            </a:pPr>
            <a:r>
              <a:rPr b="0" i="0" lang="en-US" sz="1900" u="none" cap="none" strike="noStrike">
                <a:solidFill>
                  <a:schemeClr val="dk1"/>
                </a:solidFill>
                <a:latin typeface="Old Standard TT"/>
                <a:ea typeface="Old Standard TT"/>
                <a:cs typeface="Old Standard TT"/>
                <a:sym typeface="Old Standard TT"/>
              </a:rPr>
              <a:t>The key element of this paradigm is the novel structure of the information processing system. It is composed of a large number of highly interconnected processing elements (neurons) working in unison to solve specific problems.</a:t>
            </a:r>
          </a:p>
          <a:p>
            <a:pPr indent="-355600" lvl="0" marL="457200" marR="0" rtl="0" algn="l">
              <a:lnSpc>
                <a:spcPct val="115000"/>
              </a:lnSpc>
              <a:spcBef>
                <a:spcPts val="0"/>
              </a:spcBef>
              <a:spcAft>
                <a:spcPts val="0"/>
              </a:spcAft>
              <a:buClr>
                <a:srgbClr val="000000"/>
              </a:buClr>
              <a:buSzPct val="100000"/>
              <a:buFont typeface="Noto Sans Symbols"/>
              <a:buChar char="➢"/>
            </a:pPr>
            <a:r>
              <a:rPr b="0" i="0" lang="en-US" sz="1900" u="none" cap="none" strike="noStrike">
                <a:solidFill>
                  <a:schemeClr val="dk1"/>
                </a:solidFill>
                <a:latin typeface="Old Standard TT"/>
                <a:ea typeface="Old Standard TT"/>
                <a:cs typeface="Old Standard TT"/>
                <a:sym typeface="Old Standard TT"/>
              </a:rPr>
              <a:t> Neural networks, with their remarkable ability to derive meaning from complicated or imprecise data, can be used to extract patterns and detect trends that are too complex to be noticed by either humans or other computer techniques. </a:t>
            </a:r>
          </a:p>
          <a:p>
            <a:pPr indent="-355600" lvl="0" marL="457200" marR="0" rtl="0" algn="l">
              <a:lnSpc>
                <a:spcPct val="115000"/>
              </a:lnSpc>
              <a:spcBef>
                <a:spcPts val="0"/>
              </a:spcBef>
              <a:spcAft>
                <a:spcPts val="0"/>
              </a:spcAft>
              <a:buClr>
                <a:srgbClr val="000000"/>
              </a:buClr>
              <a:buSzPct val="100000"/>
              <a:buFont typeface="Noto Sans Symbols"/>
              <a:buChar char="➢"/>
            </a:pPr>
            <a:r>
              <a:rPr b="0" i="0" lang="en-US" sz="1900" u="none" cap="none" strike="noStrike">
                <a:solidFill>
                  <a:schemeClr val="dk1"/>
                </a:solidFill>
                <a:latin typeface="Old Standard TT"/>
                <a:ea typeface="Old Standard TT"/>
                <a:cs typeface="Old Standard TT"/>
                <a:sym typeface="Old Standard TT"/>
              </a:rPr>
              <a:t>Other advantages include:</a:t>
            </a:r>
          </a:p>
          <a:p>
            <a:pPr indent="-463550" lvl="0" marL="1022350" marR="0" rtl="0" algn="l">
              <a:lnSpc>
                <a:spcPct val="115000"/>
              </a:lnSpc>
              <a:spcBef>
                <a:spcPts val="0"/>
              </a:spcBef>
              <a:spcAft>
                <a:spcPts val="0"/>
              </a:spcAft>
              <a:buClr>
                <a:srgbClr val="000000"/>
              </a:buClr>
              <a:buSzPct val="100000"/>
              <a:buFont typeface="Noto Sans Symbols"/>
              <a:buChar char="➢"/>
            </a:pPr>
            <a:r>
              <a:rPr b="1" i="0" lang="en-US" sz="1900" u="none" cap="none" strike="noStrike">
                <a:solidFill>
                  <a:schemeClr val="dk1"/>
                </a:solidFill>
                <a:latin typeface="Old Standard TT"/>
                <a:ea typeface="Old Standard TT"/>
                <a:cs typeface="Old Standard TT"/>
                <a:sym typeface="Old Standard TT"/>
              </a:rPr>
              <a:t>Adaptive learning</a:t>
            </a:r>
            <a:r>
              <a:rPr b="0" i="0" lang="en-US" sz="1900" u="none" cap="none" strike="noStrike">
                <a:solidFill>
                  <a:schemeClr val="dk1"/>
                </a:solidFill>
                <a:latin typeface="Old Standard TT"/>
                <a:ea typeface="Old Standard TT"/>
                <a:cs typeface="Old Standard TT"/>
                <a:sym typeface="Old Standard TT"/>
              </a:rPr>
              <a:t>: an ability to learn how to do tasks based on the data given for training or initial experience.</a:t>
            </a:r>
          </a:p>
          <a:p>
            <a:pPr indent="-355600" lvl="0" marL="914400" marR="0" rtl="0" algn="l">
              <a:lnSpc>
                <a:spcPct val="115000"/>
              </a:lnSpc>
              <a:spcBef>
                <a:spcPts val="0"/>
              </a:spcBef>
              <a:spcAft>
                <a:spcPts val="0"/>
              </a:spcAft>
              <a:buClr>
                <a:srgbClr val="000000"/>
              </a:buClr>
              <a:buSzPct val="100000"/>
              <a:buFont typeface="Noto Sans Symbols"/>
              <a:buChar char="➢"/>
            </a:pPr>
            <a:r>
              <a:rPr b="0" i="0" lang="en-US" sz="1900" u="none" cap="none" strike="noStrike">
                <a:solidFill>
                  <a:schemeClr val="dk1"/>
                </a:solidFill>
                <a:latin typeface="Old Standard TT"/>
                <a:ea typeface="Old Standard TT"/>
                <a:cs typeface="Old Standard TT"/>
                <a:sym typeface="Old Standard TT"/>
              </a:rPr>
              <a:t> </a:t>
            </a:r>
            <a:r>
              <a:rPr b="1" i="0" lang="en-US" sz="1900" u="none" cap="none" strike="noStrike">
                <a:solidFill>
                  <a:schemeClr val="dk1"/>
                </a:solidFill>
                <a:latin typeface="Old Standard TT"/>
                <a:ea typeface="Old Standard TT"/>
                <a:cs typeface="Old Standard TT"/>
                <a:sym typeface="Old Standard TT"/>
              </a:rPr>
              <a:t>Self-organisation</a:t>
            </a:r>
            <a:r>
              <a:rPr b="0" i="0" lang="en-US" sz="1900" u="none" cap="none" strike="noStrike">
                <a:solidFill>
                  <a:schemeClr val="dk1"/>
                </a:solidFill>
                <a:latin typeface="Old Standard TT"/>
                <a:ea typeface="Old Standard TT"/>
                <a:cs typeface="Old Standard TT"/>
                <a:sym typeface="Old Standard TT"/>
              </a:rPr>
              <a:t>: an ann can create its own organisation or representation of the information it receives during learning time.</a:t>
            </a:r>
          </a:p>
          <a:p>
            <a:pPr indent="-355600" lvl="0" marL="914400" marR="0" rtl="0" algn="l">
              <a:lnSpc>
                <a:spcPct val="115000"/>
              </a:lnSpc>
              <a:spcBef>
                <a:spcPts val="0"/>
              </a:spcBef>
              <a:spcAft>
                <a:spcPts val="0"/>
              </a:spcAft>
              <a:buClr>
                <a:srgbClr val="000000"/>
              </a:buClr>
              <a:buSzPct val="100000"/>
              <a:buFont typeface="Noto Sans Symbols"/>
              <a:buChar char="➢"/>
            </a:pPr>
            <a:r>
              <a:rPr b="1" i="0" lang="en-US" sz="1900" u="none" cap="none" strike="noStrike">
                <a:solidFill>
                  <a:schemeClr val="dk1"/>
                </a:solidFill>
                <a:latin typeface="Old Standard TT"/>
                <a:ea typeface="Old Standard TT"/>
                <a:cs typeface="Old Standard TT"/>
                <a:sym typeface="Old Standard TT"/>
              </a:rPr>
              <a:t>Real time operation</a:t>
            </a:r>
            <a:r>
              <a:rPr b="0" i="0" lang="en-US" sz="1900" u="none" cap="none" strike="noStrike">
                <a:solidFill>
                  <a:schemeClr val="dk1"/>
                </a:solidFill>
                <a:latin typeface="Old Standard TT"/>
                <a:ea typeface="Old Standard TT"/>
                <a:cs typeface="Old Standard TT"/>
                <a:sym typeface="Old Standard TT"/>
              </a:rPr>
              <a:t>: ann computations may be carried out in parallel, and special hardware devices are being designed and manufactured which take advantage of this capability.</a:t>
            </a:r>
          </a:p>
          <a:p>
            <a:pPr indent="-355600" lvl="0" marL="914400" marR="0" rtl="0" algn="l">
              <a:lnSpc>
                <a:spcPct val="115000"/>
              </a:lnSpc>
              <a:spcBef>
                <a:spcPts val="0"/>
              </a:spcBef>
              <a:spcAft>
                <a:spcPts val="0"/>
              </a:spcAft>
              <a:buClr>
                <a:srgbClr val="000000"/>
              </a:buClr>
              <a:buSzPct val="100000"/>
              <a:buFont typeface="Noto Sans Symbols"/>
              <a:buChar char="➢"/>
            </a:pPr>
            <a:r>
              <a:rPr b="1" i="0" lang="en-US" sz="1900" u="none" cap="none" strike="noStrike">
                <a:solidFill>
                  <a:schemeClr val="dk1"/>
                </a:solidFill>
                <a:latin typeface="Old Standard TT"/>
                <a:ea typeface="Old Standard TT"/>
                <a:cs typeface="Old Standard TT"/>
                <a:sym typeface="Old Standard TT"/>
              </a:rPr>
              <a:t>Fault tolerance via redundant information coding</a:t>
            </a:r>
            <a:r>
              <a:rPr b="0" i="0" lang="en-US" sz="1900" u="none" cap="none" strike="noStrike">
                <a:solidFill>
                  <a:schemeClr val="dk1"/>
                </a:solidFill>
                <a:latin typeface="Old Standard TT"/>
                <a:ea typeface="Old Standard TT"/>
                <a:cs typeface="Old Standard TT"/>
                <a:sym typeface="Old Standard TT"/>
              </a:rPr>
              <a:t>: partial destruction of a network leads to the corresponding degradation of performance. However, some network capabilities may be retained even with major network damage.</a:t>
            </a:r>
          </a:p>
          <a:p>
            <a:pPr indent="0" lvl="0" marL="0" marR="0" rtl="0" algn="l">
              <a:lnSpc>
                <a:spcPct val="115000"/>
              </a:lnSpc>
              <a:spcBef>
                <a:spcPts val="0"/>
              </a:spcBef>
              <a:spcAft>
                <a:spcPts val="0"/>
              </a:spcAft>
              <a:buNone/>
            </a:pPr>
            <a:r>
              <a:rPr b="0" i="0" lang="en-US" sz="1900" u="none" cap="none" strike="noStrike">
                <a:solidFill>
                  <a:schemeClr val="dk1"/>
                </a:solidFill>
                <a:latin typeface="Old Standard TT"/>
                <a:ea typeface="Old Standard TT"/>
                <a:cs typeface="Old Standard TT"/>
                <a:sym typeface="Old Standard TT"/>
              </a:rPr>
              <a:t> </a:t>
            </a:r>
          </a:p>
          <a:p>
            <a:pPr indent="-228600" lvl="0" marL="228600" marR="0" rtl="0" algn="l">
              <a:lnSpc>
                <a:spcPct val="110000"/>
              </a:lnSpc>
              <a:spcBef>
                <a:spcPts val="1000"/>
              </a:spcBef>
              <a:spcAft>
                <a:spcPts val="0"/>
              </a:spcAft>
              <a:buClr>
                <a:schemeClr val="lt1"/>
              </a:buClr>
              <a:buSzPct val="25000"/>
              <a:buFont typeface="Noto Sans Symbols"/>
              <a:buNone/>
            </a:pPr>
            <a:r>
              <a:t/>
            </a:r>
            <a:endParaRPr b="0" i="0" sz="1900" u="none" cap="none" strike="noStrike">
              <a:solidFill>
                <a:schemeClr val="dk1"/>
              </a:solidFill>
              <a:latin typeface="Old Standard TT"/>
              <a:ea typeface="Old Standard TT"/>
              <a:cs typeface="Old Standard TT"/>
              <a:sym typeface="Old Standard TT"/>
            </a:endParaRPr>
          </a:p>
        </p:txBody>
      </p:sp>
    </p:spTree>
  </p:cSld>
  <p:clrMapOvr>
    <a:masterClrMapping/>
  </p:clrMapOvr>
  <p:transition spd="med">
    <p:fade/>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4" name="Shape 344"/>
        <p:cNvGrpSpPr/>
        <p:nvPr/>
      </p:nvGrpSpPr>
      <p:grpSpPr>
        <a:xfrm>
          <a:off x="0" y="0"/>
          <a:ext cx="0" cy="0"/>
          <a:chOff x="0" y="0"/>
          <a:chExt cx="0" cy="0"/>
        </a:xfrm>
      </p:grpSpPr>
      <p:sp>
        <p:nvSpPr>
          <p:cNvPr id="345" name="Shape 345"/>
          <p:cNvSpPr txBox="1"/>
          <p:nvPr>
            <p:ph type="title"/>
          </p:nvPr>
        </p:nvSpPr>
        <p:spPr>
          <a:xfrm>
            <a:off x="621166" y="261901"/>
            <a:ext cx="10364451" cy="999969"/>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spcAft>
                <a:spcPts val="0"/>
              </a:spcAft>
              <a:buClr>
                <a:schemeClr val="lt1"/>
              </a:buClr>
              <a:buSzPct val="25000"/>
              <a:buFont typeface="Questrial"/>
              <a:buNone/>
            </a:pPr>
            <a:r>
              <a:rPr b="1" i="0" lang="en-US" sz="4400" u="none" cap="none" strike="noStrike">
                <a:solidFill>
                  <a:schemeClr val="dk1"/>
                </a:solidFill>
                <a:latin typeface="Old Standard TT"/>
                <a:ea typeface="Old Standard TT"/>
                <a:cs typeface="Old Standard TT"/>
                <a:sym typeface="Old Standard TT"/>
              </a:rPr>
              <a:t>ANN </a:t>
            </a:r>
          </a:p>
        </p:txBody>
      </p:sp>
      <p:pic>
        <p:nvPicPr>
          <p:cNvPr id="346" name="Shape 346"/>
          <p:cNvPicPr preferRelativeResize="0"/>
          <p:nvPr/>
        </p:nvPicPr>
        <p:blipFill rotWithShape="1">
          <a:blip r:embed="rId3">
            <a:alphaModFix/>
          </a:blip>
          <a:srcRect b="0" l="0" r="0" t="0"/>
          <a:stretch/>
        </p:blipFill>
        <p:spPr>
          <a:xfrm>
            <a:off x="6727285" y="3438144"/>
            <a:ext cx="5315361" cy="1161285"/>
          </a:xfrm>
          <a:prstGeom prst="rect">
            <a:avLst/>
          </a:prstGeom>
          <a:noFill/>
          <a:ln>
            <a:noFill/>
          </a:ln>
        </p:spPr>
      </p:pic>
      <p:pic>
        <p:nvPicPr>
          <p:cNvPr id="347" name="Shape 347"/>
          <p:cNvPicPr preferRelativeResize="0"/>
          <p:nvPr/>
        </p:nvPicPr>
        <p:blipFill rotWithShape="1">
          <a:blip r:embed="rId4">
            <a:alphaModFix/>
          </a:blip>
          <a:srcRect b="0" l="0" r="0" t="0"/>
          <a:stretch/>
        </p:blipFill>
        <p:spPr>
          <a:xfrm>
            <a:off x="272787" y="1566662"/>
            <a:ext cx="5991224" cy="5019675"/>
          </a:xfrm>
          <a:prstGeom prst="rect">
            <a:avLst/>
          </a:prstGeom>
          <a:noFill/>
          <a:ln>
            <a:noFill/>
          </a:ln>
        </p:spPr>
      </p:pic>
      <p:cxnSp>
        <p:nvCxnSpPr>
          <p:cNvPr id="348" name="Shape 348"/>
          <p:cNvCxnSpPr/>
          <p:nvPr/>
        </p:nvCxnSpPr>
        <p:spPr>
          <a:xfrm flipH="1" rot="10800000">
            <a:off x="2341925" y="6019198"/>
            <a:ext cx="3388200" cy="33900"/>
          </a:xfrm>
          <a:prstGeom prst="straightConnector1">
            <a:avLst/>
          </a:prstGeom>
          <a:noFill/>
          <a:ln cap="flat" cmpd="sng" w="9525">
            <a:solidFill>
              <a:srgbClr val="FF9900"/>
            </a:solidFill>
            <a:prstDash val="solid"/>
            <a:round/>
            <a:headEnd len="med" w="med" type="none"/>
            <a:tailEnd len="med" w="med" type="none"/>
          </a:ln>
        </p:spPr>
      </p:cxnSp>
    </p:spTree>
  </p:cSld>
  <p:clrMapOvr>
    <a:masterClrMapping/>
  </p:clrMapOvr>
  <p:transition spd="med">
    <p:fade/>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2" name="Shape 352"/>
        <p:cNvGrpSpPr/>
        <p:nvPr/>
      </p:nvGrpSpPr>
      <p:grpSpPr>
        <a:xfrm>
          <a:off x="0" y="0"/>
          <a:ext cx="0" cy="0"/>
          <a:chOff x="0" y="0"/>
          <a:chExt cx="0" cy="0"/>
        </a:xfrm>
      </p:grpSpPr>
      <p:sp>
        <p:nvSpPr>
          <p:cNvPr id="353" name="Shape 353"/>
          <p:cNvSpPr txBox="1"/>
          <p:nvPr>
            <p:ph type="title"/>
          </p:nvPr>
        </p:nvSpPr>
        <p:spPr>
          <a:xfrm>
            <a:off x="3925955" y="189241"/>
            <a:ext cx="3496510" cy="1044262"/>
          </a:xfrm>
          <a:prstGeom prst="rect">
            <a:avLst/>
          </a:prstGeom>
          <a:noFill/>
          <a:ln>
            <a:noFill/>
          </a:ln>
        </p:spPr>
        <p:txBody>
          <a:bodyPr anchorCtr="0" anchor="ctr" bIns="45700" lIns="91425" rIns="91425" tIns="45700">
            <a:noAutofit/>
          </a:bodyPr>
          <a:lstStyle/>
          <a:p>
            <a:pPr indent="0" lvl="0" marL="0" marR="0" rtl="0" algn="r">
              <a:lnSpc>
                <a:spcPct val="90000"/>
              </a:lnSpc>
              <a:spcBef>
                <a:spcPts val="0"/>
              </a:spcBef>
              <a:spcAft>
                <a:spcPts val="0"/>
              </a:spcAft>
              <a:buClr>
                <a:schemeClr val="lt1"/>
              </a:buClr>
              <a:buSzPct val="25000"/>
              <a:buFont typeface="Questrial"/>
              <a:buNone/>
            </a:pPr>
            <a:r>
              <a:rPr b="1" i="0" lang="en-US" sz="4400" u="none" cap="none" strike="noStrike">
                <a:solidFill>
                  <a:schemeClr val="dk1"/>
                </a:solidFill>
                <a:latin typeface="Old Standard TT"/>
                <a:ea typeface="Old Standard TT"/>
                <a:cs typeface="Old Standard TT"/>
                <a:sym typeface="Old Standard TT"/>
              </a:rPr>
              <a:t>ANN Plot</a:t>
            </a:r>
          </a:p>
        </p:txBody>
      </p:sp>
      <p:pic>
        <p:nvPicPr>
          <p:cNvPr id="354" name="Shape 354"/>
          <p:cNvPicPr preferRelativeResize="0"/>
          <p:nvPr/>
        </p:nvPicPr>
        <p:blipFill rotWithShape="1">
          <a:blip r:embed="rId3">
            <a:alphaModFix/>
          </a:blip>
          <a:srcRect b="0" l="0" r="0" t="0"/>
          <a:stretch/>
        </p:blipFill>
        <p:spPr>
          <a:xfrm>
            <a:off x="1947672" y="1382590"/>
            <a:ext cx="7699248" cy="5340252"/>
          </a:xfrm>
          <a:prstGeom prst="rect">
            <a:avLst/>
          </a:prstGeom>
          <a:noFill/>
          <a:ln>
            <a:noFill/>
          </a:ln>
        </p:spPr>
      </p:pic>
    </p:spTree>
  </p:cSld>
  <p:clrMapOvr>
    <a:masterClrMapping/>
  </p:clrMapOvr>
  <p:transition spd="med">
    <p:fade/>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8" name="Shape 358"/>
        <p:cNvGrpSpPr/>
        <p:nvPr/>
      </p:nvGrpSpPr>
      <p:grpSpPr>
        <a:xfrm>
          <a:off x="0" y="0"/>
          <a:ext cx="0" cy="0"/>
          <a:chOff x="0" y="0"/>
          <a:chExt cx="0" cy="0"/>
        </a:xfrm>
      </p:grpSpPr>
      <p:pic>
        <p:nvPicPr>
          <p:cNvPr id="359" name="Shape 359"/>
          <p:cNvPicPr preferRelativeResize="0"/>
          <p:nvPr/>
        </p:nvPicPr>
        <p:blipFill rotWithShape="1">
          <a:blip r:embed="rId3">
            <a:alphaModFix/>
          </a:blip>
          <a:srcRect b="0" l="0" r="0" t="0"/>
          <a:stretch/>
        </p:blipFill>
        <p:spPr>
          <a:xfrm>
            <a:off x="2887980" y="635418"/>
            <a:ext cx="5113018" cy="6146379"/>
          </a:xfrm>
          <a:prstGeom prst="rect">
            <a:avLst/>
          </a:prstGeom>
          <a:noFill/>
          <a:ln>
            <a:noFill/>
          </a:ln>
        </p:spPr>
      </p:pic>
    </p:spTree>
  </p:cSld>
  <p:clrMapOvr>
    <a:masterClrMapping/>
  </p:clrMapOvr>
  <p:transition spd="med">
    <p:fade/>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3" name="Shape 363"/>
        <p:cNvGrpSpPr/>
        <p:nvPr/>
      </p:nvGrpSpPr>
      <p:grpSpPr>
        <a:xfrm>
          <a:off x="0" y="0"/>
          <a:ext cx="0" cy="0"/>
          <a:chOff x="0" y="0"/>
          <a:chExt cx="0" cy="0"/>
        </a:xfrm>
      </p:grpSpPr>
      <p:sp>
        <p:nvSpPr>
          <p:cNvPr id="364" name="Shape 364"/>
          <p:cNvSpPr txBox="1"/>
          <p:nvPr>
            <p:ph type="title"/>
          </p:nvPr>
        </p:nvSpPr>
        <p:spPr>
          <a:xfrm>
            <a:off x="4448175" y="630424"/>
            <a:ext cx="3830190" cy="941201"/>
          </a:xfrm>
          <a:prstGeom prst="rect">
            <a:avLst/>
          </a:prstGeom>
          <a:noFill/>
          <a:ln>
            <a:noFill/>
          </a:ln>
        </p:spPr>
        <p:txBody>
          <a:bodyPr anchorCtr="0" anchor="ctr" bIns="45700" lIns="91425" rIns="91425" tIns="45700">
            <a:noAutofit/>
          </a:bodyPr>
          <a:lstStyle/>
          <a:p>
            <a:pPr indent="0" lvl="0" marL="0" marR="0" rtl="0" algn="r">
              <a:lnSpc>
                <a:spcPct val="115000"/>
              </a:lnSpc>
              <a:spcBef>
                <a:spcPts val="0"/>
              </a:spcBef>
              <a:spcAft>
                <a:spcPts val="0"/>
              </a:spcAft>
              <a:buClr>
                <a:schemeClr val="dk1"/>
              </a:buClr>
              <a:buSzPct val="25000"/>
              <a:buFont typeface="Arial"/>
              <a:buNone/>
            </a:pPr>
            <a:r>
              <a:rPr b="1" i="0" lang="en-US" sz="4400" u="none" cap="none" strike="noStrike">
                <a:solidFill>
                  <a:schemeClr val="dk1"/>
                </a:solidFill>
                <a:latin typeface="Old Standard TT"/>
                <a:ea typeface="Old Standard TT"/>
                <a:cs typeface="Old Standard TT"/>
                <a:sym typeface="Old Standard TT"/>
              </a:rPr>
              <a:t>Decision Tree:</a:t>
            </a:r>
          </a:p>
          <a:p>
            <a:pPr indent="0" lvl="0" marL="0" marR="0" rtl="0" algn="l">
              <a:lnSpc>
                <a:spcPct val="115000"/>
              </a:lnSpc>
              <a:spcBef>
                <a:spcPts val="0"/>
              </a:spcBef>
              <a:spcAft>
                <a:spcPts val="0"/>
              </a:spcAft>
              <a:buClr>
                <a:schemeClr val="dk1"/>
              </a:buClr>
              <a:buSzPct val="25000"/>
              <a:buFont typeface="Arial"/>
              <a:buNone/>
            </a:pPr>
            <a:r>
              <a:rPr b="1" i="0" lang="en-US" sz="4400" u="none" cap="none" strike="noStrike">
                <a:solidFill>
                  <a:schemeClr val="dk1"/>
                </a:solidFill>
                <a:latin typeface="Old Standard TT"/>
                <a:ea typeface="Old Standard TT"/>
                <a:cs typeface="Old Standard TT"/>
                <a:sym typeface="Old Standard TT"/>
              </a:rPr>
              <a:t> </a:t>
            </a:r>
          </a:p>
        </p:txBody>
      </p:sp>
      <p:pic>
        <p:nvPicPr>
          <p:cNvPr id="365" name="Shape 365"/>
          <p:cNvPicPr preferRelativeResize="0"/>
          <p:nvPr/>
        </p:nvPicPr>
        <p:blipFill rotWithShape="1">
          <a:blip r:embed="rId3">
            <a:alphaModFix/>
          </a:blip>
          <a:srcRect b="0" l="0" r="0" t="0"/>
          <a:stretch/>
        </p:blipFill>
        <p:spPr>
          <a:xfrm>
            <a:off x="274316" y="1655064"/>
            <a:ext cx="5971032" cy="5010911"/>
          </a:xfrm>
          <a:prstGeom prst="rect">
            <a:avLst/>
          </a:prstGeom>
          <a:noFill/>
          <a:ln>
            <a:noFill/>
          </a:ln>
        </p:spPr>
      </p:pic>
      <p:pic>
        <p:nvPicPr>
          <p:cNvPr id="366" name="Shape 366"/>
          <p:cNvPicPr preferRelativeResize="0"/>
          <p:nvPr/>
        </p:nvPicPr>
        <p:blipFill rotWithShape="1">
          <a:blip r:embed="rId4">
            <a:alphaModFix/>
          </a:blip>
          <a:srcRect b="0" l="0" r="0" t="0"/>
          <a:stretch/>
        </p:blipFill>
        <p:spPr>
          <a:xfrm>
            <a:off x="6483616" y="2313432"/>
            <a:ext cx="5570703" cy="3849624"/>
          </a:xfrm>
          <a:prstGeom prst="rect">
            <a:avLst/>
          </a:prstGeom>
          <a:noFill/>
          <a:ln>
            <a:noFill/>
          </a:ln>
        </p:spPr>
      </p:pic>
      <p:cxnSp>
        <p:nvCxnSpPr>
          <p:cNvPr id="367" name="Shape 367"/>
          <p:cNvCxnSpPr/>
          <p:nvPr/>
        </p:nvCxnSpPr>
        <p:spPr>
          <a:xfrm flipH="1" rot="10800000">
            <a:off x="922800" y="5136499"/>
            <a:ext cx="4175999" cy="13499"/>
          </a:xfrm>
          <a:prstGeom prst="straightConnector1">
            <a:avLst/>
          </a:prstGeom>
          <a:noFill/>
          <a:ln cap="flat" cmpd="sng" w="9525">
            <a:solidFill>
              <a:srgbClr val="FF9900"/>
            </a:solidFill>
            <a:prstDash val="solid"/>
            <a:round/>
            <a:headEnd len="med" w="med" type="none"/>
            <a:tailEnd len="med" w="med" type="none"/>
          </a:ln>
        </p:spPr>
      </p:cxnSp>
    </p:spTree>
  </p:cSld>
  <p:clrMapOvr>
    <a:masterClrMapping/>
  </p:clrMapOvr>
  <p:transition spd="med">
    <p:fade/>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1" name="Shape 371"/>
        <p:cNvGrpSpPr/>
        <p:nvPr/>
      </p:nvGrpSpPr>
      <p:grpSpPr>
        <a:xfrm>
          <a:off x="0" y="0"/>
          <a:ext cx="0" cy="0"/>
          <a:chOff x="0" y="0"/>
          <a:chExt cx="0" cy="0"/>
        </a:xfrm>
      </p:grpSpPr>
      <p:sp>
        <p:nvSpPr>
          <p:cNvPr id="372" name="Shape 372"/>
          <p:cNvSpPr txBox="1"/>
          <p:nvPr>
            <p:ph type="title"/>
          </p:nvPr>
        </p:nvSpPr>
        <p:spPr>
          <a:xfrm>
            <a:off x="1400175" y="285220"/>
            <a:ext cx="7772400" cy="1292999"/>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spcAft>
                <a:spcPts val="0"/>
              </a:spcAft>
              <a:buClr>
                <a:schemeClr val="lt1"/>
              </a:buClr>
              <a:buSzPct val="25000"/>
              <a:buFont typeface="Questrial"/>
              <a:buNone/>
            </a:pPr>
            <a:r>
              <a:rPr b="1" i="0" lang="en-US" sz="4400" u="none" cap="none" strike="noStrike">
                <a:solidFill>
                  <a:schemeClr val="dk1"/>
                </a:solidFill>
                <a:latin typeface="Old Standard TT"/>
                <a:ea typeface="Old Standard TT"/>
                <a:cs typeface="Old Standard TT"/>
                <a:sym typeface="Old Standard TT"/>
              </a:rPr>
              <a:t>Output Of DTREE(CART):</a:t>
            </a:r>
          </a:p>
        </p:txBody>
      </p:sp>
      <p:pic>
        <p:nvPicPr>
          <p:cNvPr id="373" name="Shape 373"/>
          <p:cNvPicPr preferRelativeResize="0"/>
          <p:nvPr/>
        </p:nvPicPr>
        <p:blipFill rotWithShape="1">
          <a:blip r:embed="rId3">
            <a:alphaModFix/>
          </a:blip>
          <a:srcRect b="0" l="0" r="0" t="0"/>
          <a:stretch/>
        </p:blipFill>
        <p:spPr>
          <a:xfrm>
            <a:off x="467854" y="2151266"/>
            <a:ext cx="9298361" cy="4488491"/>
          </a:xfrm>
          <a:prstGeom prst="rect">
            <a:avLst/>
          </a:prstGeom>
          <a:noFill/>
          <a:ln>
            <a:noFill/>
          </a:ln>
        </p:spPr>
      </p:pic>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3" name="Shape 163"/>
        <p:cNvGrpSpPr/>
        <p:nvPr/>
      </p:nvGrpSpPr>
      <p:grpSpPr>
        <a:xfrm>
          <a:off x="0" y="0"/>
          <a:ext cx="0" cy="0"/>
          <a:chOff x="0" y="0"/>
          <a:chExt cx="0" cy="0"/>
        </a:xfrm>
      </p:grpSpPr>
      <p:sp>
        <p:nvSpPr>
          <p:cNvPr id="164" name="Shape 164"/>
          <p:cNvSpPr txBox="1"/>
          <p:nvPr>
            <p:ph idx="1" type="body"/>
          </p:nvPr>
        </p:nvSpPr>
        <p:spPr>
          <a:xfrm>
            <a:off x="283475" y="1686724"/>
            <a:ext cx="10966800" cy="5131500"/>
          </a:xfrm>
          <a:prstGeom prst="rect">
            <a:avLst/>
          </a:prstGeom>
          <a:noFill/>
          <a:ln>
            <a:noFill/>
          </a:ln>
        </p:spPr>
        <p:txBody>
          <a:bodyPr anchorCtr="0" anchor="t" bIns="45700" lIns="91425" rIns="91425" tIns="45700">
            <a:noAutofit/>
          </a:bodyPr>
          <a:lstStyle/>
          <a:p>
            <a:pPr indent="-342900" lvl="0" marL="571500" marR="0" rtl="0" algn="just">
              <a:lnSpc>
                <a:spcPct val="115000"/>
              </a:lnSpc>
              <a:spcBef>
                <a:spcPts val="0"/>
              </a:spcBef>
              <a:spcAft>
                <a:spcPts val="0"/>
              </a:spcAft>
              <a:buClr>
                <a:schemeClr val="dk1"/>
              </a:buClr>
              <a:buSzPct val="100000"/>
              <a:buFont typeface="Noto Sans Symbols"/>
              <a:buChar char="➢"/>
            </a:pPr>
            <a:r>
              <a:rPr b="0" i="0" lang="en-US" sz="2200" u="none" cap="none" strike="noStrike">
                <a:solidFill>
                  <a:srgbClr val="3F3F3F"/>
                </a:solidFill>
                <a:latin typeface="Old Standard TT"/>
                <a:ea typeface="Old Standard TT"/>
                <a:cs typeface="Old Standard TT"/>
                <a:sym typeface="Old Standard TT"/>
              </a:rPr>
              <a:t>Like it or not, flight delays are a common plague of airline travel. That means major headaches for travelers, many of whom count on on-time arrivals for business, family or leisure purposes.</a:t>
            </a:r>
          </a:p>
          <a:p>
            <a:pPr indent="-342900" lvl="0" marL="571500" marR="0" rtl="0" algn="l">
              <a:lnSpc>
                <a:spcPct val="115000"/>
              </a:lnSpc>
              <a:spcBef>
                <a:spcPts val="0"/>
              </a:spcBef>
              <a:spcAft>
                <a:spcPts val="0"/>
              </a:spcAft>
              <a:buClr>
                <a:srgbClr val="3F3F3F"/>
              </a:buClr>
              <a:buSzPct val="100000"/>
              <a:buFont typeface="Noto Sans Symbols"/>
              <a:buChar char="➢"/>
            </a:pPr>
            <a:r>
              <a:rPr b="0" i="0" lang="en-US" sz="2200" u="none" cap="none" strike="noStrike">
                <a:solidFill>
                  <a:srgbClr val="3F3F3F"/>
                </a:solidFill>
                <a:latin typeface="Old Standard TT"/>
                <a:ea typeface="Old Standard TT"/>
                <a:cs typeface="Old Standard TT"/>
                <a:sym typeface="Old Standard TT"/>
              </a:rPr>
              <a:t>It’s probably little consolation to know that the airlines share your suffering when planes don’t depart on schedule.</a:t>
            </a:r>
          </a:p>
          <a:p>
            <a:pPr indent="-342900" lvl="0" marL="571500" marR="0" rtl="0" algn="l">
              <a:lnSpc>
                <a:spcPct val="115000"/>
              </a:lnSpc>
              <a:spcBef>
                <a:spcPts val="0"/>
              </a:spcBef>
              <a:spcAft>
                <a:spcPts val="0"/>
              </a:spcAft>
              <a:buClr>
                <a:schemeClr val="dk1"/>
              </a:buClr>
              <a:buSzPct val="100000"/>
              <a:buFont typeface="Noto Sans Symbols"/>
              <a:buChar char="➢"/>
            </a:pPr>
            <a:r>
              <a:rPr b="0" i="0" lang="en-US" sz="2200" u="none" cap="none" strike="noStrike">
                <a:solidFill>
                  <a:srgbClr val="3F3F3F"/>
                </a:solidFill>
                <a:latin typeface="Old Standard TT"/>
                <a:ea typeface="Old Standard TT"/>
                <a:cs typeface="Old Standard TT"/>
                <a:sym typeface="Old Standard TT"/>
              </a:rPr>
              <a:t>Flight delays cost the industry billions of dollars each year. For travelers, the cost is both monetary and intangible. Delays can cause you to miss a connecting flight.</a:t>
            </a:r>
          </a:p>
          <a:p>
            <a:pPr indent="-342900" lvl="0" marL="571500" marR="0" rtl="0" algn="l">
              <a:lnSpc>
                <a:spcPct val="115000"/>
              </a:lnSpc>
              <a:spcBef>
                <a:spcPts val="0"/>
              </a:spcBef>
              <a:spcAft>
                <a:spcPts val="0"/>
              </a:spcAft>
              <a:buClr>
                <a:srgbClr val="3F3F3F"/>
              </a:buClr>
              <a:buSzPct val="100000"/>
              <a:buFont typeface="Noto Sans Symbols"/>
              <a:buChar char="➢"/>
            </a:pPr>
            <a:r>
              <a:rPr b="0" i="0" lang="en-US" sz="2200" u="none" cap="none" strike="noStrike">
                <a:solidFill>
                  <a:srgbClr val="3F3F3F"/>
                </a:solidFill>
                <a:latin typeface="Old Standard TT"/>
                <a:ea typeface="Old Standard TT"/>
                <a:cs typeface="Old Standard TT"/>
                <a:sym typeface="Old Standard TT"/>
              </a:rPr>
              <a:t>Subsequently, you may be late for an important meeting, lose a reservation, or miss a family event. You may find yourself calling friends or relatives for help, spending money on alternative forms of travel, or spending the night in an airport while waiting to snag a seat on another flight.</a:t>
            </a:r>
          </a:p>
          <a:p>
            <a:pPr indent="0" lvl="0" marL="0" marR="0" rtl="0" algn="l">
              <a:lnSpc>
                <a:spcPct val="115000"/>
              </a:lnSpc>
              <a:spcBef>
                <a:spcPts val="0"/>
              </a:spcBef>
              <a:spcAft>
                <a:spcPts val="0"/>
              </a:spcAft>
              <a:buClr>
                <a:schemeClr val="dk1"/>
              </a:buClr>
              <a:buSzPct val="25000"/>
              <a:buFont typeface="Noto Sans Symbols"/>
              <a:buNone/>
            </a:pPr>
            <a:r>
              <a:rPr b="0" i="0" lang="en-US" sz="2200" u="none" cap="none" strike="noStrike">
                <a:solidFill>
                  <a:srgbClr val="3F3F3F"/>
                </a:solidFill>
                <a:latin typeface="Old Standard TT"/>
                <a:ea typeface="Old Standard TT"/>
                <a:cs typeface="Old Standard TT"/>
                <a:sym typeface="Old Standard TT"/>
              </a:rPr>
              <a:t> </a:t>
            </a:r>
          </a:p>
          <a:p>
            <a:pPr indent="-342900" lvl="0" marL="342900" marR="0" rtl="0" algn="l">
              <a:lnSpc>
                <a:spcPct val="120000"/>
              </a:lnSpc>
              <a:spcBef>
                <a:spcPts val="1000"/>
              </a:spcBef>
              <a:spcAft>
                <a:spcPts val="0"/>
              </a:spcAft>
              <a:buClr>
                <a:schemeClr val="lt1"/>
              </a:buClr>
              <a:buSzPct val="25000"/>
              <a:buFont typeface="Noto Sans Symbols"/>
              <a:buNone/>
            </a:pPr>
            <a:r>
              <a:t/>
            </a:r>
            <a:endParaRPr b="1" i="0" sz="2200" u="none" cap="none" strike="noStrike">
              <a:solidFill>
                <a:srgbClr val="3F3F3F"/>
              </a:solidFill>
              <a:latin typeface="Old Standard TT"/>
              <a:ea typeface="Old Standard TT"/>
              <a:cs typeface="Old Standard TT"/>
              <a:sym typeface="Old Standard TT"/>
            </a:endParaRPr>
          </a:p>
        </p:txBody>
      </p:sp>
      <p:sp>
        <p:nvSpPr>
          <p:cNvPr id="165" name="Shape 165"/>
          <p:cNvSpPr txBox="1"/>
          <p:nvPr/>
        </p:nvSpPr>
        <p:spPr>
          <a:xfrm>
            <a:off x="3086750" y="666425"/>
            <a:ext cx="6186299" cy="867899"/>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rgbClr val="FFFFFF"/>
              </a:buClr>
              <a:buSzPct val="25000"/>
              <a:buFont typeface="Old Standard TT"/>
              <a:buNone/>
            </a:pPr>
            <a:r>
              <a:rPr b="1" i="0" lang="en-US" sz="4400" u="none" cap="none" strike="noStrike">
                <a:solidFill>
                  <a:schemeClr val="dk1"/>
                </a:solidFill>
                <a:latin typeface="Old Standard TT"/>
                <a:ea typeface="Old Standard TT"/>
                <a:cs typeface="Old Standard TT"/>
                <a:sym typeface="Old Standard TT"/>
              </a:rPr>
              <a:t>Predicting flight delay</a:t>
            </a:r>
          </a:p>
          <a:p>
            <a:pPr indent="0" lvl="0" marL="0" marR="0" rtl="0" algn="l">
              <a:lnSpc>
                <a:spcPct val="100000"/>
              </a:lnSpc>
              <a:spcBef>
                <a:spcPts val="0"/>
              </a:spcBef>
              <a:spcAft>
                <a:spcPts val="0"/>
              </a:spcAft>
              <a:buClr>
                <a:srgbClr val="000000"/>
              </a:buClr>
              <a:buFont typeface="Arial"/>
              <a:buNone/>
            </a:pPr>
            <a:r>
              <a:t/>
            </a:r>
            <a:endParaRPr b="1" i="0" sz="4400" u="none" cap="none" strike="noStrike">
              <a:solidFill>
                <a:schemeClr val="dk1"/>
              </a:solidFill>
              <a:latin typeface="Old Standard TT"/>
              <a:ea typeface="Old Standard TT"/>
              <a:cs typeface="Old Standard TT"/>
              <a:sym typeface="Old Standard TT"/>
            </a:endParaRPr>
          </a:p>
        </p:txBody>
      </p:sp>
    </p:spTree>
  </p:cSld>
  <p:clrMapOvr>
    <a:masterClrMapping/>
  </p:clrMapOvr>
  <p:transition spd="med">
    <p:fade/>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7" name="Shape 377"/>
        <p:cNvGrpSpPr/>
        <p:nvPr/>
      </p:nvGrpSpPr>
      <p:grpSpPr>
        <a:xfrm>
          <a:off x="0" y="0"/>
          <a:ext cx="0" cy="0"/>
          <a:chOff x="0" y="0"/>
          <a:chExt cx="0" cy="0"/>
        </a:xfrm>
      </p:grpSpPr>
      <p:sp>
        <p:nvSpPr>
          <p:cNvPr id="378" name="Shape 378"/>
          <p:cNvSpPr txBox="1"/>
          <p:nvPr>
            <p:ph type="ctrTitle"/>
          </p:nvPr>
        </p:nvSpPr>
        <p:spPr>
          <a:xfrm>
            <a:off x="3019425" y="110155"/>
            <a:ext cx="5707172" cy="965700"/>
          </a:xfrm>
          <a:prstGeom prst="rect">
            <a:avLst/>
          </a:prstGeom>
          <a:noFill/>
          <a:ln>
            <a:noFill/>
          </a:ln>
        </p:spPr>
        <p:txBody>
          <a:bodyPr anchorCtr="0" anchor="b" bIns="45700" lIns="91425" rIns="91425" tIns="45700">
            <a:noAutofit/>
          </a:bodyPr>
          <a:lstStyle/>
          <a:p>
            <a:pPr indent="0" lvl="0" marL="0" marR="0" rtl="0" algn="ctr">
              <a:lnSpc>
                <a:spcPct val="90000"/>
              </a:lnSpc>
              <a:spcBef>
                <a:spcPts val="0"/>
              </a:spcBef>
              <a:spcAft>
                <a:spcPts val="0"/>
              </a:spcAft>
              <a:buClr>
                <a:schemeClr val="lt1"/>
              </a:buClr>
              <a:buSzPct val="25000"/>
              <a:buFont typeface="Questrial"/>
              <a:buNone/>
            </a:pPr>
            <a:r>
              <a:rPr b="1" i="0" lang="en-US" sz="4400" u="none" cap="none" strike="noStrike">
                <a:solidFill>
                  <a:schemeClr val="dk1"/>
                </a:solidFill>
                <a:latin typeface="Old Standard TT"/>
                <a:ea typeface="Old Standard TT"/>
                <a:cs typeface="Old Standard TT"/>
                <a:sym typeface="Old Standard TT"/>
              </a:rPr>
              <a:t>C5.0</a:t>
            </a:r>
          </a:p>
        </p:txBody>
      </p:sp>
      <p:sp>
        <p:nvSpPr>
          <p:cNvPr id="379" name="Shape 379"/>
          <p:cNvSpPr txBox="1"/>
          <p:nvPr/>
        </p:nvSpPr>
        <p:spPr>
          <a:xfrm>
            <a:off x="433150" y="1546825"/>
            <a:ext cx="11190000" cy="48074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2000" u="none" cap="none" strike="noStrike">
              <a:solidFill>
                <a:schemeClr val="dk1"/>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Font typeface="Arial"/>
              <a:buNone/>
            </a:pPr>
            <a:r>
              <a:t/>
            </a:r>
            <a:endParaRPr b="0" i="0" sz="2000" u="none" cap="none" strike="noStrike">
              <a:solidFill>
                <a:schemeClr val="dk1"/>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Font typeface="Arial"/>
              <a:buNone/>
            </a:pPr>
            <a:r>
              <a:t/>
            </a:r>
            <a:endParaRPr b="0" i="0" sz="2000" u="none" cap="none" strike="noStrike">
              <a:solidFill>
                <a:schemeClr val="dk1"/>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Font typeface="Arial"/>
              <a:buNone/>
            </a:pPr>
            <a:r>
              <a:t/>
            </a:r>
            <a:endParaRPr b="0" i="0" sz="2000" u="none" cap="none" strike="noStrike">
              <a:solidFill>
                <a:schemeClr val="dk1"/>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chemeClr val="dk1"/>
              </a:buClr>
              <a:buSzPct val="25000"/>
              <a:buFont typeface="Arial"/>
              <a:buNone/>
            </a:pPr>
            <a:r>
              <a:rPr b="0" i="0" lang="en-US" sz="2000" u="none" cap="none" strike="noStrike">
                <a:solidFill>
                  <a:schemeClr val="dk1"/>
                </a:solidFill>
                <a:latin typeface="Old Standard TT"/>
                <a:ea typeface="Old Standard TT"/>
                <a:cs typeface="Old Standard TT"/>
                <a:sym typeface="Old Standard TT"/>
              </a:rPr>
              <a:t>C5.0 decision trees and rule-based models for pattern recognition.</a:t>
            </a:r>
          </a:p>
          <a:p>
            <a:pPr indent="0" lvl="0" marL="0" marR="0" rtl="0" algn="l">
              <a:lnSpc>
                <a:spcPct val="100000"/>
              </a:lnSpc>
              <a:spcBef>
                <a:spcPts val="0"/>
              </a:spcBef>
              <a:spcAft>
                <a:spcPts val="0"/>
              </a:spcAft>
              <a:buClr>
                <a:schemeClr val="lt1"/>
              </a:buClr>
              <a:buSzPct val="25000"/>
              <a:buFont typeface="Old Standard TT"/>
              <a:buNone/>
            </a:pPr>
            <a:r>
              <a:rPr b="0" i="0" lang="en-US" sz="2000" u="none" cap="none" strike="noStrike">
                <a:solidFill>
                  <a:schemeClr val="dk1"/>
                </a:solidFill>
                <a:latin typeface="Old Standard TT"/>
                <a:ea typeface="Old Standard TT"/>
                <a:cs typeface="Old Standard TT"/>
                <a:sym typeface="Old Standard TT"/>
              </a:rPr>
              <a:t> </a:t>
            </a:r>
          </a:p>
          <a:p>
            <a:pPr indent="0" lvl="0" marL="0" marR="0" rtl="0" algn="l">
              <a:lnSpc>
                <a:spcPct val="100000"/>
              </a:lnSpc>
              <a:spcBef>
                <a:spcPts val="0"/>
              </a:spcBef>
              <a:spcAft>
                <a:spcPts val="0"/>
              </a:spcAft>
              <a:buClr>
                <a:srgbClr val="000000"/>
              </a:buClr>
              <a:buFont typeface="Arial"/>
              <a:buNone/>
            </a:pPr>
            <a:r>
              <a:t/>
            </a:r>
            <a:endParaRPr b="0" i="0" sz="2000" u="none" cap="none" strike="noStrike">
              <a:solidFill>
                <a:schemeClr val="dk1"/>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chemeClr val="dk1"/>
              </a:buClr>
              <a:buSzPct val="25000"/>
              <a:buFont typeface="Arial"/>
              <a:buNone/>
            </a:pPr>
            <a:r>
              <a:rPr b="0" i="0" lang="en-US" sz="2000" u="none" cap="none" strike="noStrike">
                <a:solidFill>
                  <a:schemeClr val="dk1"/>
                </a:solidFill>
                <a:latin typeface="Old Standard TT"/>
                <a:ea typeface="Old Standard TT"/>
                <a:cs typeface="Old Standard TT"/>
                <a:sym typeface="Old Standard TT"/>
              </a:rPr>
              <a:t>This is an extension of the C4.5 algorithm.</a:t>
            </a:r>
          </a:p>
          <a:p>
            <a:pPr indent="0" lvl="0" marL="0" marR="0" rtl="0" algn="l">
              <a:lnSpc>
                <a:spcPct val="100000"/>
              </a:lnSpc>
              <a:spcBef>
                <a:spcPts val="0"/>
              </a:spcBef>
              <a:spcAft>
                <a:spcPts val="0"/>
              </a:spcAft>
              <a:buClr>
                <a:srgbClr val="000000"/>
              </a:buClr>
              <a:buFont typeface="Arial"/>
              <a:buNone/>
            </a:pPr>
            <a:r>
              <a:t/>
            </a:r>
            <a:endParaRPr b="0" i="0" sz="2000" u="none" cap="none" strike="noStrike">
              <a:solidFill>
                <a:schemeClr val="dk1"/>
              </a:solidFill>
              <a:latin typeface="Old Standard TT"/>
              <a:ea typeface="Old Standard TT"/>
              <a:cs typeface="Old Standard TT"/>
              <a:sym typeface="Old Standard TT"/>
            </a:endParaRPr>
          </a:p>
        </p:txBody>
      </p:sp>
    </p:spTree>
  </p:cSld>
  <p:clrMapOvr>
    <a:masterClrMapping/>
  </p:clrMapOvr>
  <p:transition spd="med">
    <p:fade/>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3" name="Shape 383"/>
        <p:cNvGrpSpPr/>
        <p:nvPr/>
      </p:nvGrpSpPr>
      <p:grpSpPr>
        <a:xfrm>
          <a:off x="0" y="0"/>
          <a:ext cx="0" cy="0"/>
          <a:chOff x="0" y="0"/>
          <a:chExt cx="0" cy="0"/>
        </a:xfrm>
      </p:grpSpPr>
      <p:sp>
        <p:nvSpPr>
          <p:cNvPr id="384" name="Shape 384"/>
          <p:cNvSpPr txBox="1"/>
          <p:nvPr>
            <p:ph type="title"/>
          </p:nvPr>
        </p:nvSpPr>
        <p:spPr>
          <a:xfrm>
            <a:off x="730895" y="310892"/>
            <a:ext cx="10364451" cy="925390"/>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spcAft>
                <a:spcPts val="0"/>
              </a:spcAft>
              <a:buClr>
                <a:schemeClr val="lt1"/>
              </a:buClr>
              <a:buSzPct val="25000"/>
              <a:buFont typeface="Questrial"/>
              <a:buNone/>
            </a:pPr>
            <a:r>
              <a:rPr b="1" i="0" lang="en-US" sz="4400" u="none" cap="none" strike="noStrike">
                <a:solidFill>
                  <a:schemeClr val="dk1"/>
                </a:solidFill>
                <a:latin typeface="Old Standard TT"/>
                <a:ea typeface="Old Standard TT"/>
                <a:cs typeface="Old Standard TT"/>
                <a:sym typeface="Old Standard TT"/>
              </a:rPr>
              <a:t>C5.0 (Before Pruning)</a:t>
            </a:r>
          </a:p>
        </p:txBody>
      </p:sp>
      <p:pic>
        <p:nvPicPr>
          <p:cNvPr id="385" name="Shape 385"/>
          <p:cNvPicPr preferRelativeResize="0"/>
          <p:nvPr>
            <p:ph idx="1" type="body"/>
          </p:nvPr>
        </p:nvPicPr>
        <p:blipFill rotWithShape="1">
          <a:blip r:embed="rId3">
            <a:alphaModFix/>
          </a:blip>
          <a:srcRect b="0" l="0" r="33034" t="1506"/>
          <a:stretch/>
        </p:blipFill>
        <p:spPr>
          <a:xfrm>
            <a:off x="600450" y="1315950"/>
            <a:ext cx="5278200" cy="5192400"/>
          </a:xfrm>
          <a:prstGeom prst="rect">
            <a:avLst/>
          </a:prstGeom>
          <a:noFill/>
          <a:ln>
            <a:noFill/>
          </a:ln>
        </p:spPr>
      </p:pic>
      <p:pic>
        <p:nvPicPr>
          <p:cNvPr id="386" name="Shape 386"/>
          <p:cNvPicPr preferRelativeResize="0"/>
          <p:nvPr/>
        </p:nvPicPr>
        <p:blipFill rotWithShape="1">
          <a:blip r:embed="rId4">
            <a:alphaModFix/>
          </a:blip>
          <a:srcRect b="0" l="0" r="0" t="0"/>
          <a:stretch/>
        </p:blipFill>
        <p:spPr>
          <a:xfrm>
            <a:off x="7471235" y="2512075"/>
            <a:ext cx="3057525" cy="2457449"/>
          </a:xfrm>
          <a:prstGeom prst="rect">
            <a:avLst/>
          </a:prstGeom>
          <a:noFill/>
          <a:ln>
            <a:noFill/>
          </a:ln>
        </p:spPr>
      </p:pic>
      <p:cxnSp>
        <p:nvCxnSpPr>
          <p:cNvPr id="387" name="Shape 387"/>
          <p:cNvCxnSpPr/>
          <p:nvPr/>
        </p:nvCxnSpPr>
        <p:spPr>
          <a:xfrm>
            <a:off x="1201175" y="6209275"/>
            <a:ext cx="3272999" cy="6900"/>
          </a:xfrm>
          <a:prstGeom prst="straightConnector1">
            <a:avLst/>
          </a:prstGeom>
          <a:noFill/>
          <a:ln cap="flat" cmpd="sng" w="9525">
            <a:solidFill>
              <a:srgbClr val="FF9900"/>
            </a:solidFill>
            <a:prstDash val="solid"/>
            <a:round/>
            <a:headEnd len="med" w="med" type="none"/>
            <a:tailEnd len="med" w="med" type="none"/>
          </a:ln>
        </p:spPr>
      </p:cxnSp>
    </p:spTree>
  </p:cSld>
  <p:clrMapOvr>
    <a:masterClrMapping/>
  </p:clrMapOvr>
  <p:transition spd="med">
    <p:fade/>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1" name="Shape 391"/>
        <p:cNvGrpSpPr/>
        <p:nvPr/>
      </p:nvGrpSpPr>
      <p:grpSpPr>
        <a:xfrm>
          <a:off x="0" y="0"/>
          <a:ext cx="0" cy="0"/>
          <a:chOff x="0" y="0"/>
          <a:chExt cx="0" cy="0"/>
        </a:xfrm>
      </p:grpSpPr>
      <p:sp>
        <p:nvSpPr>
          <p:cNvPr id="392" name="Shape 392"/>
          <p:cNvSpPr txBox="1"/>
          <p:nvPr>
            <p:ph type="title"/>
          </p:nvPr>
        </p:nvSpPr>
        <p:spPr>
          <a:xfrm>
            <a:off x="1429649" y="206502"/>
            <a:ext cx="10364451" cy="989396"/>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spcAft>
                <a:spcPts val="0"/>
              </a:spcAft>
              <a:buClr>
                <a:schemeClr val="lt1"/>
              </a:buClr>
              <a:buSzPct val="25000"/>
              <a:buFont typeface="Questrial"/>
              <a:buNone/>
            </a:pPr>
            <a:r>
              <a:rPr b="1" i="0" lang="en-US" sz="4400" u="none" cap="none" strike="noStrike">
                <a:solidFill>
                  <a:schemeClr val="dk1"/>
                </a:solidFill>
                <a:latin typeface="Old Standard TT"/>
                <a:ea typeface="Old Standard TT"/>
                <a:cs typeface="Old Standard TT"/>
                <a:sym typeface="Old Standard TT"/>
              </a:rPr>
              <a:t>C5.0 Tree (Before Pruning)</a:t>
            </a:r>
          </a:p>
        </p:txBody>
      </p:sp>
      <p:pic>
        <p:nvPicPr>
          <p:cNvPr id="393" name="Shape 393"/>
          <p:cNvPicPr preferRelativeResize="0"/>
          <p:nvPr/>
        </p:nvPicPr>
        <p:blipFill rotWithShape="1">
          <a:blip r:embed="rId3">
            <a:alphaModFix/>
          </a:blip>
          <a:srcRect b="0" l="0" r="0" t="0"/>
          <a:stretch/>
        </p:blipFill>
        <p:spPr>
          <a:xfrm>
            <a:off x="704087" y="1367762"/>
            <a:ext cx="10469879" cy="5181375"/>
          </a:xfrm>
          <a:prstGeom prst="rect">
            <a:avLst/>
          </a:prstGeom>
          <a:noFill/>
          <a:ln>
            <a:noFill/>
          </a:ln>
        </p:spPr>
      </p:pic>
    </p:spTree>
  </p:cSld>
  <p:clrMapOvr>
    <a:masterClrMapping/>
  </p:clrMapOvr>
  <p:transition spd="med">
    <p:fade/>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7" name="Shape 397"/>
        <p:cNvGrpSpPr/>
        <p:nvPr/>
      </p:nvGrpSpPr>
      <p:grpSpPr>
        <a:xfrm>
          <a:off x="0" y="0"/>
          <a:ext cx="0" cy="0"/>
          <a:chOff x="0" y="0"/>
          <a:chExt cx="0" cy="0"/>
        </a:xfrm>
      </p:grpSpPr>
      <p:sp>
        <p:nvSpPr>
          <p:cNvPr id="398" name="Shape 398"/>
          <p:cNvSpPr txBox="1"/>
          <p:nvPr>
            <p:ph type="title"/>
          </p:nvPr>
        </p:nvSpPr>
        <p:spPr>
          <a:xfrm>
            <a:off x="3962400" y="202395"/>
            <a:ext cx="3914773" cy="1293026"/>
          </a:xfrm>
          <a:prstGeom prst="rect">
            <a:avLst/>
          </a:prstGeom>
          <a:noFill/>
          <a:ln>
            <a:noFill/>
          </a:ln>
        </p:spPr>
        <p:txBody>
          <a:bodyPr anchorCtr="0" anchor="ctr" bIns="91425" lIns="91425" rIns="91425" tIns="91425">
            <a:noAutofit/>
          </a:bodyPr>
          <a:lstStyle/>
          <a:p>
            <a:pPr indent="381000" lvl="0" marL="0" marR="0" rtl="0" algn="l">
              <a:lnSpc>
                <a:spcPct val="100000"/>
              </a:lnSpc>
              <a:spcBef>
                <a:spcPts val="0"/>
              </a:spcBef>
              <a:spcAft>
                <a:spcPts val="0"/>
              </a:spcAft>
              <a:buClr>
                <a:schemeClr val="dk1"/>
              </a:buClr>
              <a:buSzPct val="25000"/>
              <a:buFont typeface="Arial"/>
              <a:buNone/>
            </a:pPr>
            <a:r>
              <a:rPr b="1" i="0" lang="en-US" sz="4400" u="none" cap="none" strike="noStrike">
                <a:solidFill>
                  <a:schemeClr val="dk1"/>
                </a:solidFill>
                <a:latin typeface="Old Standard TT"/>
                <a:ea typeface="Old Standard TT"/>
                <a:cs typeface="Old Standard TT"/>
                <a:sym typeface="Old Standard TT"/>
              </a:rPr>
              <a:t>Boosting</a:t>
            </a:r>
          </a:p>
        </p:txBody>
      </p:sp>
      <p:sp>
        <p:nvSpPr>
          <p:cNvPr id="399" name="Shape 399"/>
          <p:cNvSpPr txBox="1"/>
          <p:nvPr/>
        </p:nvSpPr>
        <p:spPr>
          <a:xfrm>
            <a:off x="955275" y="1936400"/>
            <a:ext cx="8764500" cy="36804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lt1"/>
              </a:buClr>
              <a:buSzPct val="25000"/>
              <a:buFont typeface="Old Standard TT"/>
              <a:buNone/>
            </a:pPr>
            <a:r>
              <a:rPr b="0" i="0" lang="en-US" sz="2000" u="none" cap="none" strike="noStrike">
                <a:solidFill>
                  <a:schemeClr val="dk1"/>
                </a:solidFill>
                <a:latin typeface="Old Standard TT"/>
                <a:ea typeface="Old Standard TT"/>
                <a:cs typeface="Old Standard TT"/>
                <a:sym typeface="Old Standard TT"/>
              </a:rPr>
              <a:t>Boosting is the process of adding weak learners in such a way that newer learners pick up the slack of older learners. In this way we can (hopefully) incrementally increase the accuracy of the model. Using the C5.0() function, we can increase the number of boosting iterations by changing the trials parameter.</a:t>
            </a:r>
          </a:p>
          <a:p>
            <a:pPr indent="0" lvl="0" marL="0" marR="0" rtl="0" algn="l">
              <a:lnSpc>
                <a:spcPct val="100000"/>
              </a:lnSpc>
              <a:spcBef>
                <a:spcPts val="0"/>
              </a:spcBef>
              <a:spcAft>
                <a:spcPts val="0"/>
              </a:spcAft>
              <a:buClr>
                <a:srgbClr val="000000"/>
              </a:buClr>
              <a:buFont typeface="Arial"/>
              <a:buNone/>
            </a:pPr>
            <a:r>
              <a:t/>
            </a:r>
            <a:endParaRPr b="0" i="0" sz="2000" u="none" cap="none" strike="noStrike">
              <a:solidFill>
                <a:schemeClr val="dk1"/>
              </a:solidFill>
              <a:latin typeface="Old Standard TT"/>
              <a:ea typeface="Old Standard TT"/>
              <a:cs typeface="Old Standard TT"/>
              <a:sym typeface="Old Standard TT"/>
            </a:endParaRPr>
          </a:p>
          <a:p>
            <a:pPr indent="457200" lvl="0" marL="0" marR="0" rtl="0" algn="l">
              <a:lnSpc>
                <a:spcPct val="100000"/>
              </a:lnSpc>
              <a:spcBef>
                <a:spcPts val="0"/>
              </a:spcBef>
              <a:spcAft>
                <a:spcPts val="0"/>
              </a:spcAft>
              <a:buClr>
                <a:schemeClr val="lt1"/>
              </a:buClr>
              <a:buSzPct val="25000"/>
              <a:buFont typeface="Old Standard TT"/>
              <a:buNone/>
            </a:pPr>
            <a:r>
              <a:rPr b="1" i="0" lang="en-US" sz="2000" u="none" cap="none" strike="noStrike">
                <a:solidFill>
                  <a:schemeClr val="dk1"/>
                </a:solidFill>
                <a:latin typeface="Old Standard TT"/>
                <a:ea typeface="Old Standard TT"/>
                <a:cs typeface="Old Standard TT"/>
                <a:sym typeface="Old Standard TT"/>
              </a:rPr>
              <a:t>m1 &lt;- C5.0(training[,-7], factor(training[,7]), trials=10)</a:t>
            </a:r>
          </a:p>
          <a:p>
            <a:pPr indent="0" lvl="0" marL="0" marR="0" rtl="0" algn="l">
              <a:lnSpc>
                <a:spcPct val="100000"/>
              </a:lnSpc>
              <a:spcBef>
                <a:spcPts val="0"/>
              </a:spcBef>
              <a:spcAft>
                <a:spcPts val="0"/>
              </a:spcAft>
              <a:buClr>
                <a:schemeClr val="dk1"/>
              </a:buClr>
              <a:buFont typeface="Arial"/>
              <a:buNone/>
            </a:pPr>
            <a:r>
              <a:t/>
            </a:r>
            <a:endParaRPr b="0" i="0" sz="2000" u="none" cap="none" strike="noStrike">
              <a:solidFill>
                <a:schemeClr val="dk1"/>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Font typeface="Arial"/>
              <a:buNone/>
            </a:pPr>
            <a:r>
              <a:t/>
            </a:r>
            <a:endParaRPr b="0" i="0" sz="2000" u="none" cap="none" strike="noStrike">
              <a:solidFill>
                <a:schemeClr val="dk1"/>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Font typeface="Arial"/>
              <a:buNone/>
            </a:pPr>
            <a:r>
              <a:t/>
            </a:r>
            <a:endParaRPr b="0" i="0" sz="2000" u="none" cap="none" strike="noStrike">
              <a:solidFill>
                <a:schemeClr val="dk1"/>
              </a:solidFill>
              <a:latin typeface="Old Standard TT"/>
              <a:ea typeface="Old Standard TT"/>
              <a:cs typeface="Old Standard TT"/>
              <a:sym typeface="Old Standard TT"/>
            </a:endParaRP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3" name="Shape 403"/>
        <p:cNvGrpSpPr/>
        <p:nvPr/>
      </p:nvGrpSpPr>
      <p:grpSpPr>
        <a:xfrm>
          <a:off x="0" y="0"/>
          <a:ext cx="0" cy="0"/>
          <a:chOff x="0" y="0"/>
          <a:chExt cx="0" cy="0"/>
        </a:xfrm>
      </p:grpSpPr>
      <p:sp>
        <p:nvSpPr>
          <p:cNvPr id="404" name="Shape 404"/>
          <p:cNvSpPr txBox="1"/>
          <p:nvPr>
            <p:ph type="title"/>
          </p:nvPr>
        </p:nvSpPr>
        <p:spPr>
          <a:xfrm>
            <a:off x="2009775" y="237750"/>
            <a:ext cx="9122049" cy="1016699"/>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spcAft>
                <a:spcPts val="0"/>
              </a:spcAft>
              <a:buClr>
                <a:schemeClr val="lt1"/>
              </a:buClr>
              <a:buSzPct val="25000"/>
              <a:buFont typeface="Questrial"/>
              <a:buNone/>
            </a:pPr>
            <a:r>
              <a:rPr b="1" i="0" lang="en-US" sz="4400" u="none" cap="none" strike="noStrike">
                <a:solidFill>
                  <a:schemeClr val="dk1"/>
                </a:solidFill>
                <a:latin typeface="Old Standard TT"/>
                <a:ea typeface="Old Standard TT"/>
                <a:cs typeface="Old Standard TT"/>
                <a:sym typeface="Old Standard TT"/>
              </a:rPr>
              <a:t>Code And Summary Of C5.0 </a:t>
            </a:r>
          </a:p>
          <a:p>
            <a:pPr indent="0" lvl="0" marL="0" marR="0" rtl="0" algn="ctr">
              <a:lnSpc>
                <a:spcPct val="90000"/>
              </a:lnSpc>
              <a:spcBef>
                <a:spcPts val="0"/>
              </a:spcBef>
              <a:spcAft>
                <a:spcPts val="0"/>
              </a:spcAft>
              <a:buClr>
                <a:schemeClr val="lt1"/>
              </a:buClr>
              <a:buSzPct val="25000"/>
              <a:buFont typeface="Questrial"/>
              <a:buNone/>
            </a:pPr>
            <a:r>
              <a:rPr b="1" i="0" lang="en-US" sz="4400" u="none" cap="none" strike="noStrike">
                <a:solidFill>
                  <a:schemeClr val="dk1"/>
                </a:solidFill>
                <a:latin typeface="Old Standard TT"/>
                <a:ea typeface="Old Standard TT"/>
                <a:cs typeface="Old Standard TT"/>
                <a:sym typeface="Old Standard TT"/>
              </a:rPr>
              <a:t>(After Pruning)</a:t>
            </a:r>
          </a:p>
        </p:txBody>
      </p:sp>
      <p:pic>
        <p:nvPicPr>
          <p:cNvPr id="405" name="Shape 405"/>
          <p:cNvPicPr preferRelativeResize="0"/>
          <p:nvPr/>
        </p:nvPicPr>
        <p:blipFill rotWithShape="1">
          <a:blip r:embed="rId3">
            <a:alphaModFix/>
          </a:blip>
          <a:srcRect b="0" l="0" r="0" t="0"/>
          <a:stretch/>
        </p:blipFill>
        <p:spPr>
          <a:xfrm>
            <a:off x="1571650" y="1623125"/>
            <a:ext cx="4572000" cy="4648198"/>
          </a:xfrm>
          <a:prstGeom prst="rect">
            <a:avLst/>
          </a:prstGeom>
          <a:noFill/>
          <a:ln cap="flat" cmpd="sng" w="9525">
            <a:solidFill>
              <a:srgbClr val="FF9900">
                <a:alpha val="0"/>
              </a:srgbClr>
            </a:solidFill>
            <a:prstDash val="solid"/>
            <a:round/>
            <a:headEnd len="med" w="med" type="none"/>
            <a:tailEnd len="med" w="med" type="none"/>
          </a:ln>
        </p:spPr>
      </p:pic>
      <p:pic>
        <p:nvPicPr>
          <p:cNvPr id="406" name="Shape 406"/>
          <p:cNvPicPr preferRelativeResize="0"/>
          <p:nvPr/>
        </p:nvPicPr>
        <p:blipFill rotWithShape="1">
          <a:blip r:embed="rId4">
            <a:alphaModFix/>
          </a:blip>
          <a:srcRect b="0" l="0" r="0" t="0"/>
          <a:stretch/>
        </p:blipFill>
        <p:spPr>
          <a:xfrm>
            <a:off x="6870925" y="1518825"/>
            <a:ext cx="4023499" cy="5075696"/>
          </a:xfrm>
          <a:prstGeom prst="rect">
            <a:avLst/>
          </a:prstGeom>
          <a:noFill/>
          <a:ln>
            <a:noFill/>
          </a:ln>
        </p:spPr>
      </p:pic>
      <p:cxnSp>
        <p:nvCxnSpPr>
          <p:cNvPr id="407" name="Shape 407"/>
          <p:cNvCxnSpPr/>
          <p:nvPr/>
        </p:nvCxnSpPr>
        <p:spPr>
          <a:xfrm>
            <a:off x="1764000" y="4846800"/>
            <a:ext cx="4114800" cy="0"/>
          </a:xfrm>
          <a:prstGeom prst="straightConnector1">
            <a:avLst/>
          </a:prstGeom>
          <a:noFill/>
          <a:ln cap="flat" cmpd="sng" w="9525">
            <a:solidFill>
              <a:srgbClr val="FF9900"/>
            </a:solidFill>
            <a:prstDash val="solid"/>
            <a:round/>
            <a:headEnd len="med" w="med" type="none"/>
            <a:tailEnd len="med" w="med" type="none"/>
          </a:ln>
        </p:spPr>
      </p:cxnSp>
    </p:spTree>
  </p:cSld>
  <p:clrMapOvr>
    <a:masterClrMapping/>
  </p:clrMapOvr>
  <p:transition spd="med">
    <p:fade/>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1" name="Shape 411"/>
        <p:cNvGrpSpPr/>
        <p:nvPr/>
      </p:nvGrpSpPr>
      <p:grpSpPr>
        <a:xfrm>
          <a:off x="0" y="0"/>
          <a:ext cx="0" cy="0"/>
          <a:chOff x="0" y="0"/>
          <a:chExt cx="0" cy="0"/>
        </a:xfrm>
      </p:grpSpPr>
      <p:sp>
        <p:nvSpPr>
          <p:cNvPr id="412" name="Shape 412"/>
          <p:cNvSpPr txBox="1"/>
          <p:nvPr>
            <p:ph type="title"/>
          </p:nvPr>
        </p:nvSpPr>
        <p:spPr>
          <a:xfrm>
            <a:off x="3267075" y="98647"/>
            <a:ext cx="4872048" cy="872400"/>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spcAft>
                <a:spcPts val="0"/>
              </a:spcAft>
              <a:buClr>
                <a:schemeClr val="lt1"/>
              </a:buClr>
              <a:buSzPct val="25000"/>
              <a:buFont typeface="Questrial"/>
              <a:buNone/>
            </a:pPr>
            <a:r>
              <a:rPr b="1" i="0" lang="en-US" sz="4400" u="none" cap="none" strike="noStrike">
                <a:solidFill>
                  <a:schemeClr val="dk1"/>
                </a:solidFill>
                <a:latin typeface="Old Standard TT"/>
                <a:ea typeface="Old Standard TT"/>
                <a:cs typeface="Old Standard TT"/>
                <a:sym typeface="Old Standard TT"/>
              </a:rPr>
              <a:t>C5.0</a:t>
            </a:r>
          </a:p>
        </p:txBody>
      </p:sp>
      <p:sp>
        <p:nvSpPr>
          <p:cNvPr id="413" name="Shape 413"/>
          <p:cNvSpPr/>
          <p:nvPr/>
        </p:nvSpPr>
        <p:spPr>
          <a:xfrm>
            <a:off x="571975" y="971049"/>
            <a:ext cx="10995424" cy="5631798"/>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pic>
        <p:nvPicPr>
          <p:cNvPr id="414" name="Shape 414"/>
          <p:cNvPicPr preferRelativeResize="0"/>
          <p:nvPr/>
        </p:nvPicPr>
        <p:blipFill rotWithShape="1">
          <a:blip r:embed="rId3">
            <a:alphaModFix/>
          </a:blip>
          <a:srcRect b="0" l="0" r="0" t="0"/>
          <a:stretch/>
        </p:blipFill>
        <p:spPr>
          <a:xfrm>
            <a:off x="571975" y="971049"/>
            <a:ext cx="10995300" cy="5631900"/>
          </a:xfrm>
          <a:prstGeom prst="rect">
            <a:avLst/>
          </a:prstGeom>
          <a:noFill/>
          <a:ln>
            <a:noFill/>
          </a:ln>
        </p:spPr>
      </p:pic>
    </p:spTree>
  </p:cSld>
  <p:clrMapOvr>
    <a:masterClrMapping/>
  </p:clrMapOvr>
  <p:transition spd="med">
    <p:fade/>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8" name="Shape 418"/>
        <p:cNvGrpSpPr/>
        <p:nvPr/>
      </p:nvGrpSpPr>
      <p:grpSpPr>
        <a:xfrm>
          <a:off x="0" y="0"/>
          <a:ext cx="0" cy="0"/>
          <a:chOff x="0" y="0"/>
          <a:chExt cx="0" cy="0"/>
        </a:xfrm>
      </p:grpSpPr>
      <p:sp>
        <p:nvSpPr>
          <p:cNvPr id="419" name="Shape 419"/>
          <p:cNvSpPr txBox="1"/>
          <p:nvPr>
            <p:ph type="title"/>
          </p:nvPr>
        </p:nvSpPr>
        <p:spPr>
          <a:xfrm>
            <a:off x="822333" y="502920"/>
            <a:ext cx="10638145" cy="861382"/>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spcAft>
                <a:spcPts val="0"/>
              </a:spcAft>
              <a:buClr>
                <a:schemeClr val="lt1"/>
              </a:buClr>
              <a:buSzPct val="25000"/>
              <a:buFont typeface="Questrial"/>
              <a:buNone/>
            </a:pPr>
            <a:r>
              <a:rPr b="1" i="0" lang="en-US" sz="4400" u="none" cap="none" strike="noStrike">
                <a:solidFill>
                  <a:schemeClr val="dk1"/>
                </a:solidFill>
                <a:latin typeface="Old Standard TT"/>
                <a:ea typeface="Old Standard TT"/>
                <a:cs typeface="Old Standard TT"/>
                <a:sym typeface="Old Standard TT"/>
              </a:rPr>
              <a:t>Comparison on basis of Error :</a:t>
            </a:r>
          </a:p>
        </p:txBody>
      </p:sp>
      <p:pic>
        <p:nvPicPr>
          <p:cNvPr id="420" name="Shape 420"/>
          <p:cNvPicPr preferRelativeResize="0"/>
          <p:nvPr/>
        </p:nvPicPr>
        <p:blipFill rotWithShape="1">
          <a:blip r:embed="rId3">
            <a:alphaModFix/>
          </a:blip>
          <a:srcRect b="0" l="0" r="0" t="0"/>
          <a:stretch/>
        </p:blipFill>
        <p:spPr>
          <a:xfrm>
            <a:off x="6879375" y="1853925"/>
            <a:ext cx="4945799" cy="3459900"/>
          </a:xfrm>
          <a:prstGeom prst="rect">
            <a:avLst/>
          </a:prstGeom>
          <a:noFill/>
          <a:ln>
            <a:noFill/>
          </a:ln>
        </p:spPr>
      </p:pic>
      <p:pic>
        <p:nvPicPr>
          <p:cNvPr id="421" name="Shape 421"/>
          <p:cNvPicPr preferRelativeResize="0"/>
          <p:nvPr/>
        </p:nvPicPr>
        <p:blipFill rotWithShape="1">
          <a:blip r:embed="rId4">
            <a:alphaModFix/>
          </a:blip>
          <a:srcRect b="0" l="0" r="0" t="0"/>
          <a:stretch/>
        </p:blipFill>
        <p:spPr>
          <a:xfrm>
            <a:off x="117300" y="2211225"/>
            <a:ext cx="6324100" cy="2745324"/>
          </a:xfrm>
          <a:prstGeom prst="rect">
            <a:avLst/>
          </a:prstGeom>
          <a:noFill/>
          <a:ln>
            <a:noFill/>
          </a:ln>
        </p:spPr>
      </p:pic>
    </p:spTree>
  </p:cSld>
  <p:clrMapOvr>
    <a:masterClrMapping/>
  </p:clrMapOvr>
  <p:transition spd="med">
    <p:fade/>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5" name="Shape 425"/>
        <p:cNvGrpSpPr/>
        <p:nvPr/>
      </p:nvGrpSpPr>
      <p:grpSpPr>
        <a:xfrm>
          <a:off x="0" y="0"/>
          <a:ext cx="0" cy="0"/>
          <a:chOff x="0" y="0"/>
          <a:chExt cx="0" cy="0"/>
        </a:xfrm>
      </p:grpSpPr>
      <p:sp>
        <p:nvSpPr>
          <p:cNvPr id="426" name="Shape 426"/>
          <p:cNvSpPr txBox="1"/>
          <p:nvPr>
            <p:ph type="title"/>
          </p:nvPr>
        </p:nvSpPr>
        <p:spPr>
          <a:xfrm>
            <a:off x="1487825" y="0"/>
            <a:ext cx="6467999" cy="1292999"/>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Old Standard TT"/>
              <a:buNone/>
            </a:pPr>
            <a:r>
              <a:rPr b="1" i="0" lang="en-US" sz="3600" u="none" cap="none" strike="noStrike">
                <a:solidFill>
                  <a:schemeClr val="dk1"/>
                </a:solidFill>
                <a:latin typeface="Old Standard TT"/>
                <a:ea typeface="Old Standard TT"/>
                <a:cs typeface="Old Standard TT"/>
                <a:sym typeface="Old Standard TT"/>
              </a:rPr>
              <a:t>Data Analysis</a:t>
            </a:r>
          </a:p>
        </p:txBody>
      </p:sp>
      <p:pic>
        <p:nvPicPr>
          <p:cNvPr id="427" name="Shape 427"/>
          <p:cNvPicPr preferRelativeResize="0"/>
          <p:nvPr/>
        </p:nvPicPr>
        <p:blipFill rotWithShape="1">
          <a:blip r:embed="rId3">
            <a:alphaModFix/>
          </a:blip>
          <a:srcRect b="0" l="0" r="0" t="0"/>
          <a:stretch/>
        </p:blipFill>
        <p:spPr>
          <a:xfrm>
            <a:off x="666774" y="1959725"/>
            <a:ext cx="8732100" cy="4551300"/>
          </a:xfrm>
          <a:prstGeom prst="rect">
            <a:avLst/>
          </a:prstGeom>
          <a:noFill/>
          <a:ln>
            <a:noFill/>
          </a:ln>
        </p:spPr>
      </p:pic>
      <p:sp>
        <p:nvSpPr>
          <p:cNvPr id="428" name="Shape 428"/>
          <p:cNvSpPr txBox="1"/>
          <p:nvPr/>
        </p:nvSpPr>
        <p:spPr>
          <a:xfrm>
            <a:off x="2215900" y="1293000"/>
            <a:ext cx="7780500" cy="12099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Old Standard TT"/>
              <a:buNone/>
            </a:pPr>
            <a:r>
              <a:rPr b="0" i="0" lang="en-US" sz="2200" u="none" cap="none" strike="noStrike">
                <a:solidFill>
                  <a:schemeClr val="dk1"/>
                </a:solidFill>
                <a:latin typeface="Old Standard TT"/>
                <a:ea typeface="Old Standard TT"/>
                <a:cs typeface="Old Standard TT"/>
                <a:sym typeface="Old Standard TT"/>
              </a:rPr>
              <a:t>Day-wise arrival delay statistics</a:t>
            </a: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2" name="Shape 432"/>
        <p:cNvGrpSpPr/>
        <p:nvPr/>
      </p:nvGrpSpPr>
      <p:grpSpPr>
        <a:xfrm>
          <a:off x="0" y="0"/>
          <a:ext cx="0" cy="0"/>
          <a:chOff x="0" y="0"/>
          <a:chExt cx="0" cy="0"/>
        </a:xfrm>
      </p:grpSpPr>
      <p:sp>
        <p:nvSpPr>
          <p:cNvPr id="433" name="Shape 433"/>
          <p:cNvSpPr txBox="1"/>
          <p:nvPr>
            <p:ph type="title"/>
          </p:nvPr>
        </p:nvSpPr>
        <p:spPr>
          <a:xfrm>
            <a:off x="3139799" y="764375"/>
            <a:ext cx="8366400" cy="12930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Old Standard TT"/>
              <a:buNone/>
            </a:pPr>
            <a:r>
              <a:rPr b="0" i="0" lang="en-US" sz="2200" u="none" cap="none" strike="noStrike">
                <a:solidFill>
                  <a:schemeClr val="dk1"/>
                </a:solidFill>
                <a:latin typeface="Old Standard TT"/>
                <a:ea typeface="Old Standard TT"/>
                <a:cs typeface="Old Standard TT"/>
                <a:sym typeface="Old Standard TT"/>
              </a:rPr>
              <a:t>Breakdown of arrival delay</a:t>
            </a:r>
          </a:p>
        </p:txBody>
      </p:sp>
      <p:pic>
        <p:nvPicPr>
          <p:cNvPr id="434" name="Shape 434"/>
          <p:cNvPicPr preferRelativeResize="0"/>
          <p:nvPr/>
        </p:nvPicPr>
        <p:blipFill rotWithShape="1">
          <a:blip r:embed="rId3">
            <a:alphaModFix/>
          </a:blip>
          <a:srcRect b="0" l="0" r="0" t="0"/>
          <a:stretch/>
        </p:blipFill>
        <p:spPr>
          <a:xfrm>
            <a:off x="1457950" y="1859499"/>
            <a:ext cx="7247400" cy="4012800"/>
          </a:xfrm>
          <a:prstGeom prst="rect">
            <a:avLst/>
          </a:prstGeom>
          <a:noFill/>
          <a:ln>
            <a:noFill/>
          </a:ln>
        </p:spPr>
      </p:pic>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8" name="Shape 438"/>
        <p:cNvGrpSpPr/>
        <p:nvPr/>
      </p:nvGrpSpPr>
      <p:grpSpPr>
        <a:xfrm>
          <a:off x="0" y="0"/>
          <a:ext cx="0" cy="0"/>
          <a:chOff x="0" y="0"/>
          <a:chExt cx="0" cy="0"/>
        </a:xfrm>
      </p:grpSpPr>
      <p:sp>
        <p:nvSpPr>
          <p:cNvPr id="439" name="Shape 439"/>
          <p:cNvSpPr txBox="1"/>
          <p:nvPr>
            <p:ph type="title"/>
          </p:nvPr>
        </p:nvSpPr>
        <p:spPr>
          <a:xfrm>
            <a:off x="2841450" y="608425"/>
            <a:ext cx="4532100" cy="8865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Old Standard TT"/>
              <a:buNone/>
            </a:pPr>
            <a:r>
              <a:rPr b="1" i="0" lang="en-US" sz="4400" u="none" cap="none" strike="noStrike">
                <a:solidFill>
                  <a:schemeClr val="dk1"/>
                </a:solidFill>
                <a:latin typeface="Old Standard TT"/>
                <a:ea typeface="Old Standard TT"/>
                <a:cs typeface="Old Standard TT"/>
                <a:sym typeface="Old Standard TT"/>
              </a:rPr>
              <a:t>Conclusion</a:t>
            </a:r>
          </a:p>
        </p:txBody>
      </p:sp>
      <p:sp>
        <p:nvSpPr>
          <p:cNvPr id="440" name="Shape 440"/>
          <p:cNvSpPr txBox="1"/>
          <p:nvPr>
            <p:ph idx="1" type="body"/>
          </p:nvPr>
        </p:nvSpPr>
        <p:spPr>
          <a:xfrm>
            <a:off x="320475" y="2035625"/>
            <a:ext cx="9594600" cy="4544400"/>
          </a:xfrm>
          <a:prstGeom prst="rect">
            <a:avLst/>
          </a:prstGeom>
          <a:noFill/>
          <a:ln>
            <a:noFill/>
          </a:ln>
        </p:spPr>
        <p:txBody>
          <a:bodyPr anchorCtr="0" anchor="t" bIns="91425" lIns="91425" rIns="91425" tIns="91425">
            <a:noAutofit/>
          </a:bodyPr>
          <a:lstStyle/>
          <a:p>
            <a:pPr indent="-342900" lvl="0" marL="457200" marR="0" rtl="0" algn="l">
              <a:spcBef>
                <a:spcPts val="0"/>
              </a:spcBef>
              <a:spcAft>
                <a:spcPts val="0"/>
              </a:spcAft>
              <a:buClr>
                <a:srgbClr val="3F3F3F"/>
              </a:buClr>
              <a:buSzPct val="100000"/>
              <a:buFont typeface="Old Standard TT"/>
            </a:pPr>
            <a:r>
              <a:rPr b="0" i="0" lang="en-US" sz="1800" u="none" cap="none" strike="noStrike">
                <a:solidFill>
                  <a:srgbClr val="3F3F3F"/>
                </a:solidFill>
                <a:latin typeface="Old Standard TT"/>
                <a:ea typeface="Old Standard TT"/>
                <a:cs typeface="Old Standard TT"/>
                <a:sym typeface="Old Standard TT"/>
              </a:rPr>
              <a:t>We have explored different prediction models. By measuring the performance of the models using real data, we have seen interesting results on the predictability of the delays. </a:t>
            </a:r>
          </a:p>
          <a:p>
            <a:pPr indent="-342900" lvl="0" marL="457200" marR="0" rtl="0" algn="l">
              <a:spcBef>
                <a:spcPts val="0"/>
              </a:spcBef>
              <a:spcAft>
                <a:spcPts val="0"/>
              </a:spcAft>
              <a:buClr>
                <a:srgbClr val="3F3F3F"/>
              </a:buClr>
              <a:buSzPct val="100000"/>
              <a:buFont typeface="Old Standard TT"/>
            </a:pPr>
            <a:r>
              <a:rPr b="0" i="0" lang="en-US" sz="1800" u="none" cap="none" strike="noStrike">
                <a:solidFill>
                  <a:srgbClr val="3F3F3F"/>
                </a:solidFill>
                <a:latin typeface="Old Standard TT"/>
                <a:ea typeface="Old Standard TT"/>
                <a:cs typeface="Old Standard TT"/>
                <a:sym typeface="Old Standard TT"/>
              </a:rPr>
              <a:t>The best delay prediction method appeared to be the most specific one, which takes into account all the combination of categorical parameters and a condition on the arrival hour. </a:t>
            </a:r>
          </a:p>
          <a:p>
            <a:pPr indent="-342900" lvl="0" marL="457200" marR="0" rtl="0" algn="l">
              <a:spcBef>
                <a:spcPts val="0"/>
              </a:spcBef>
              <a:spcAft>
                <a:spcPts val="0"/>
              </a:spcAft>
              <a:buClr>
                <a:srgbClr val="3F3F3F"/>
              </a:buClr>
              <a:buSzPct val="100000"/>
              <a:buFont typeface="Old Standard TT"/>
            </a:pPr>
            <a:r>
              <a:rPr b="0" i="0" lang="en-US" sz="1800" u="none" cap="none" strike="noStrike">
                <a:solidFill>
                  <a:srgbClr val="3F3F3F"/>
                </a:solidFill>
                <a:latin typeface="Old Standard TT"/>
                <a:ea typeface="Old Standard TT"/>
                <a:cs typeface="Old Standard TT"/>
                <a:sym typeface="Old Standard TT"/>
              </a:rPr>
              <a:t>The performances of the models were challenging to evaluate, due to the variety of measures used, and the different parameterizations adapted to them.</a:t>
            </a:r>
          </a:p>
          <a:p>
            <a:pPr indent="-342900" lvl="0" marL="457200" marR="0" rtl="0" algn="l">
              <a:spcBef>
                <a:spcPts val="0"/>
              </a:spcBef>
              <a:spcAft>
                <a:spcPts val="0"/>
              </a:spcAft>
              <a:buClr>
                <a:srgbClr val="3F3F3F"/>
              </a:buClr>
              <a:buSzPct val="100000"/>
              <a:buFont typeface="Old Standard TT"/>
            </a:pPr>
            <a:r>
              <a:rPr b="0" i="0" lang="en-US" sz="1800" u="none" cap="none" strike="noStrike">
                <a:solidFill>
                  <a:srgbClr val="3F3F3F"/>
                </a:solidFill>
                <a:latin typeface="Old Standard TT"/>
                <a:ea typeface="Old Standard TT"/>
                <a:cs typeface="Old Standard TT"/>
                <a:sym typeface="Old Standard TT"/>
              </a:rPr>
              <a:t>C5.0 before pruning came out to be best for our dataset.</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9" name="Shape 169"/>
        <p:cNvGrpSpPr/>
        <p:nvPr/>
      </p:nvGrpSpPr>
      <p:grpSpPr>
        <a:xfrm>
          <a:off x="0" y="0"/>
          <a:ext cx="0" cy="0"/>
          <a:chOff x="0" y="0"/>
          <a:chExt cx="0" cy="0"/>
        </a:xfrm>
      </p:grpSpPr>
      <p:sp>
        <p:nvSpPr>
          <p:cNvPr id="170" name="Shape 170"/>
          <p:cNvSpPr txBox="1"/>
          <p:nvPr>
            <p:ph idx="1" type="body"/>
          </p:nvPr>
        </p:nvSpPr>
        <p:spPr>
          <a:xfrm>
            <a:off x="301750" y="1096175"/>
            <a:ext cx="11603698" cy="5551473"/>
          </a:xfrm>
          <a:prstGeom prst="rect">
            <a:avLst/>
          </a:prstGeom>
          <a:noFill/>
          <a:ln>
            <a:noFill/>
          </a:ln>
        </p:spPr>
        <p:txBody>
          <a:bodyPr anchorCtr="0" anchor="t" bIns="45700" lIns="91425" rIns="91425" tIns="45700">
            <a:noAutofit/>
          </a:bodyPr>
          <a:lstStyle/>
          <a:p>
            <a:pPr indent="-355600" lvl="0" marL="457200" marR="0" rtl="0" algn="l">
              <a:lnSpc>
                <a:spcPct val="115000"/>
              </a:lnSpc>
              <a:spcBef>
                <a:spcPts val="0"/>
              </a:spcBef>
              <a:spcAft>
                <a:spcPts val="0"/>
              </a:spcAft>
              <a:buClr>
                <a:srgbClr val="3F3F3F"/>
              </a:buClr>
              <a:buSzPct val="100000"/>
              <a:buFont typeface="Noto Sans Symbols"/>
              <a:buChar char="➢"/>
            </a:pPr>
            <a:r>
              <a:rPr b="0" i="0" lang="en-US" sz="2000" u="none" cap="none" strike="noStrike">
                <a:solidFill>
                  <a:srgbClr val="3F3F3F"/>
                </a:solidFill>
                <a:latin typeface="Questrial"/>
                <a:ea typeface="Questrial"/>
                <a:cs typeface="Questrial"/>
                <a:sym typeface="Questrial"/>
              </a:rPr>
              <a:t> We will be focusing on causes of flight delays , which is the best time to travel</a:t>
            </a:r>
            <a:r>
              <a:rPr b="0" i="0" lang="en-US" sz="2000" u="none" cap="none" strike="noStrike">
                <a:solidFill>
                  <a:srgbClr val="3F3F3F"/>
                </a:solidFill>
                <a:latin typeface="Trebuchet MS"/>
                <a:ea typeface="Trebuchet MS"/>
                <a:cs typeface="Trebuchet MS"/>
                <a:sym typeface="Trebuchet MS"/>
              </a:rPr>
              <a:t>.</a:t>
            </a:r>
          </a:p>
          <a:p>
            <a:pPr indent="-355600" lvl="0" marL="457200" marR="0" rtl="0" algn="just">
              <a:lnSpc>
                <a:spcPct val="115000"/>
              </a:lnSpc>
              <a:spcBef>
                <a:spcPts val="0"/>
              </a:spcBef>
              <a:spcAft>
                <a:spcPts val="0"/>
              </a:spcAft>
              <a:buClr>
                <a:srgbClr val="3F3F3F"/>
              </a:buClr>
              <a:buSzPct val="100000"/>
              <a:buFont typeface="Noto Sans Symbols"/>
              <a:buChar char="➢"/>
            </a:pPr>
            <a:r>
              <a:rPr b="0" i="0" lang="en-US" sz="2000" u="none" cap="none" strike="noStrike">
                <a:solidFill>
                  <a:srgbClr val="3F3F3F"/>
                </a:solidFill>
                <a:latin typeface="Questrial"/>
                <a:ea typeface="Questrial"/>
                <a:cs typeface="Questrial"/>
                <a:sym typeface="Questrial"/>
              </a:rPr>
              <a:t>We will be discussing about the factors which plays the most important role in delays.</a:t>
            </a:r>
          </a:p>
          <a:p>
            <a:pPr indent="-355600" lvl="0" marL="457200" marR="0" rtl="0" algn="just">
              <a:lnSpc>
                <a:spcPct val="115000"/>
              </a:lnSpc>
              <a:spcBef>
                <a:spcPts val="0"/>
              </a:spcBef>
              <a:spcAft>
                <a:spcPts val="0"/>
              </a:spcAft>
              <a:buClr>
                <a:srgbClr val="3F3F3F"/>
              </a:buClr>
              <a:buSzPct val="100000"/>
              <a:buFont typeface="Noto Sans Symbols"/>
              <a:buChar char="➢"/>
            </a:pPr>
            <a:r>
              <a:rPr b="0" i="0" lang="en-US" sz="2000" u="none" cap="none" strike="noStrike">
                <a:solidFill>
                  <a:srgbClr val="3F3F3F"/>
                </a:solidFill>
                <a:latin typeface="Questrial"/>
                <a:ea typeface="Questrial"/>
                <a:cs typeface="Questrial"/>
                <a:sym typeface="Questrial"/>
              </a:rPr>
              <a:t>We will be discussing prediction models , which is best suited for our dataset.</a:t>
            </a:r>
          </a:p>
          <a:p>
            <a:pPr indent="-355600" lvl="0" marL="457200" marR="0" rtl="0" algn="just">
              <a:lnSpc>
                <a:spcPct val="115000"/>
              </a:lnSpc>
              <a:spcBef>
                <a:spcPts val="0"/>
              </a:spcBef>
              <a:spcAft>
                <a:spcPts val="0"/>
              </a:spcAft>
              <a:buClr>
                <a:srgbClr val="3F3F3F"/>
              </a:buClr>
              <a:buSzPct val="100000"/>
              <a:buFont typeface="Noto Sans Symbols"/>
              <a:buChar char="➢"/>
            </a:pPr>
            <a:r>
              <a:rPr b="0" i="0" lang="en-US" sz="2000" u="none" cap="none" strike="noStrike">
                <a:solidFill>
                  <a:srgbClr val="3F3F3F"/>
                </a:solidFill>
                <a:latin typeface="Questrial"/>
                <a:ea typeface="Questrial"/>
                <a:cs typeface="Questrial"/>
                <a:sym typeface="Questrial"/>
              </a:rPr>
              <a:t>Common reasons for flight delays:</a:t>
            </a:r>
          </a:p>
          <a:p>
            <a:pPr indent="-355600" lvl="1" marL="914400" marR="0" rtl="0" algn="l">
              <a:lnSpc>
                <a:spcPct val="115000"/>
              </a:lnSpc>
              <a:spcBef>
                <a:spcPts val="500"/>
              </a:spcBef>
              <a:spcAft>
                <a:spcPts val="0"/>
              </a:spcAft>
              <a:buClr>
                <a:srgbClr val="3F3F3F"/>
              </a:buClr>
              <a:buSzPct val="100000"/>
              <a:buFont typeface="Noto Sans Symbols"/>
              <a:buChar char="❑"/>
            </a:pPr>
            <a:r>
              <a:rPr b="0" i="0" lang="en-US" sz="1800" u="none" cap="none" strike="noStrike">
                <a:solidFill>
                  <a:srgbClr val="3F3F3F"/>
                </a:solidFill>
                <a:latin typeface="Questrial"/>
                <a:ea typeface="Questrial"/>
                <a:cs typeface="Questrial"/>
                <a:sym typeface="Questrial"/>
              </a:rPr>
              <a:t>Natural disasters</a:t>
            </a:r>
          </a:p>
          <a:p>
            <a:pPr indent="-355600" lvl="1" marL="914400" marR="0" rtl="0" algn="l">
              <a:lnSpc>
                <a:spcPct val="115000"/>
              </a:lnSpc>
              <a:spcBef>
                <a:spcPts val="500"/>
              </a:spcBef>
              <a:spcAft>
                <a:spcPts val="0"/>
              </a:spcAft>
              <a:buClr>
                <a:srgbClr val="3F3F3F"/>
              </a:buClr>
              <a:buSzPct val="100000"/>
              <a:buFont typeface="Noto Sans Symbols"/>
              <a:buChar char="❑"/>
            </a:pPr>
            <a:r>
              <a:rPr b="0" i="0" lang="en-US" sz="1800" u="none" cap="none" strike="noStrike">
                <a:solidFill>
                  <a:srgbClr val="3F3F3F"/>
                </a:solidFill>
                <a:latin typeface="Questrial"/>
                <a:ea typeface="Questrial"/>
                <a:cs typeface="Questrial"/>
                <a:sym typeface="Questrial"/>
              </a:rPr>
              <a:t>Mechanical or maintenance problems</a:t>
            </a:r>
          </a:p>
          <a:p>
            <a:pPr indent="-355600" lvl="1" marL="914400" marR="0" rtl="0" algn="l">
              <a:lnSpc>
                <a:spcPct val="115000"/>
              </a:lnSpc>
              <a:spcBef>
                <a:spcPts val="500"/>
              </a:spcBef>
              <a:spcAft>
                <a:spcPts val="0"/>
              </a:spcAft>
              <a:buClr>
                <a:srgbClr val="3F3F3F"/>
              </a:buClr>
              <a:buSzPct val="100000"/>
              <a:buFont typeface="Noto Sans Symbols"/>
              <a:buChar char="❑"/>
            </a:pPr>
            <a:r>
              <a:rPr b="0" i="0" lang="en-US" sz="1800" u="none" cap="none" strike="noStrike">
                <a:solidFill>
                  <a:srgbClr val="3F3F3F"/>
                </a:solidFill>
                <a:latin typeface="Questrial"/>
                <a:ea typeface="Questrial"/>
                <a:cs typeface="Questrial"/>
                <a:sym typeface="Questrial"/>
              </a:rPr>
              <a:t>Air traffic congestion</a:t>
            </a:r>
          </a:p>
          <a:p>
            <a:pPr indent="-355600" lvl="1" marL="914400" marR="0" rtl="0" algn="l">
              <a:lnSpc>
                <a:spcPct val="115000"/>
              </a:lnSpc>
              <a:spcBef>
                <a:spcPts val="500"/>
              </a:spcBef>
              <a:spcAft>
                <a:spcPts val="0"/>
              </a:spcAft>
              <a:buClr>
                <a:srgbClr val="3F3F3F"/>
              </a:buClr>
              <a:buSzPct val="100000"/>
              <a:buFont typeface="Noto Sans Symbols"/>
              <a:buChar char="❑"/>
            </a:pPr>
            <a:r>
              <a:rPr b="0" i="0" lang="en-US" sz="1800" u="none" cap="none" strike="noStrike">
                <a:solidFill>
                  <a:srgbClr val="3F3F3F"/>
                </a:solidFill>
                <a:latin typeface="Questrial"/>
                <a:ea typeface="Questrial"/>
                <a:cs typeface="Questrial"/>
                <a:sym typeface="Questrial"/>
              </a:rPr>
              <a:t>Crew or pilot issues</a:t>
            </a:r>
          </a:p>
          <a:p>
            <a:pPr indent="-355600" lvl="1" marL="914400" marR="0" rtl="0" algn="l">
              <a:lnSpc>
                <a:spcPct val="115000"/>
              </a:lnSpc>
              <a:spcBef>
                <a:spcPts val="500"/>
              </a:spcBef>
              <a:spcAft>
                <a:spcPts val="0"/>
              </a:spcAft>
              <a:buClr>
                <a:srgbClr val="3F3F3F"/>
              </a:buClr>
              <a:buSzPct val="100000"/>
              <a:buFont typeface="Noto Sans Symbols"/>
              <a:buChar char="❑"/>
            </a:pPr>
            <a:r>
              <a:rPr b="0" i="0" lang="en-US" sz="1800" u="none" cap="none" strike="noStrike">
                <a:solidFill>
                  <a:srgbClr val="3F3F3F"/>
                </a:solidFill>
                <a:latin typeface="Questrial"/>
                <a:ea typeface="Questrial"/>
                <a:cs typeface="Questrial"/>
                <a:sym typeface="Questrial"/>
              </a:rPr>
              <a:t>Security problems or mandatory evacuations</a:t>
            </a:r>
          </a:p>
          <a:p>
            <a:pPr indent="-355600" lvl="1" marL="914400" marR="0" rtl="0" algn="l">
              <a:lnSpc>
                <a:spcPct val="115000"/>
              </a:lnSpc>
              <a:spcBef>
                <a:spcPts val="500"/>
              </a:spcBef>
              <a:spcAft>
                <a:spcPts val="0"/>
              </a:spcAft>
              <a:buClr>
                <a:srgbClr val="3F3F3F"/>
              </a:buClr>
              <a:buSzPct val="100000"/>
              <a:buFont typeface="Noto Sans Symbols"/>
              <a:buChar char="❑"/>
            </a:pPr>
            <a:r>
              <a:rPr b="0" i="0" lang="en-US" sz="1800" u="none" cap="none" strike="noStrike">
                <a:solidFill>
                  <a:srgbClr val="3F3F3F"/>
                </a:solidFill>
                <a:latin typeface="Questrial"/>
                <a:ea typeface="Questrial"/>
                <a:cs typeface="Questrial"/>
                <a:sym typeface="Questrial"/>
              </a:rPr>
              <a:t>Airline or airport errors</a:t>
            </a:r>
          </a:p>
          <a:p>
            <a:pPr indent="-355600" lvl="1" marL="914400" marR="0" rtl="0" algn="l">
              <a:lnSpc>
                <a:spcPct val="115000"/>
              </a:lnSpc>
              <a:spcBef>
                <a:spcPts val="500"/>
              </a:spcBef>
              <a:spcAft>
                <a:spcPts val="0"/>
              </a:spcAft>
              <a:buClr>
                <a:srgbClr val="3F3F3F"/>
              </a:buClr>
              <a:buSzPct val="100000"/>
              <a:buFont typeface="Noto Sans Symbols"/>
              <a:buChar char="❑"/>
            </a:pPr>
            <a:r>
              <a:rPr b="0" i="0" lang="en-US" sz="1800" u="none" cap="none" strike="noStrike">
                <a:solidFill>
                  <a:srgbClr val="3F3F3F"/>
                </a:solidFill>
                <a:latin typeface="Questrial"/>
                <a:ea typeface="Questrial"/>
                <a:cs typeface="Questrial"/>
                <a:sym typeface="Questrial"/>
              </a:rPr>
              <a:t>Limited runway space</a:t>
            </a:r>
          </a:p>
          <a:p>
            <a:pPr indent="-355600" lvl="1" marL="914400" marR="0" rtl="0" algn="l">
              <a:lnSpc>
                <a:spcPct val="115000"/>
              </a:lnSpc>
              <a:spcBef>
                <a:spcPts val="500"/>
              </a:spcBef>
              <a:spcAft>
                <a:spcPts val="0"/>
              </a:spcAft>
              <a:buClr>
                <a:srgbClr val="3F3F3F"/>
              </a:buClr>
              <a:buSzPct val="100000"/>
              <a:buFont typeface="Noto Sans Symbols"/>
              <a:buChar char="❑"/>
            </a:pPr>
            <a:r>
              <a:rPr b="0" i="0" lang="en-US" sz="1800" u="none" cap="none" strike="noStrike">
                <a:solidFill>
                  <a:srgbClr val="3F3F3F"/>
                </a:solidFill>
                <a:latin typeface="Questrial"/>
                <a:ea typeface="Questrial"/>
                <a:cs typeface="Questrial"/>
                <a:sym typeface="Questrial"/>
              </a:rPr>
              <a:t>Ripple effects due to other delayed flights</a:t>
            </a:r>
          </a:p>
          <a:p>
            <a:pPr indent="0" lvl="0" marL="0" marR="0" rtl="0" algn="l">
              <a:lnSpc>
                <a:spcPct val="115000"/>
              </a:lnSpc>
              <a:spcBef>
                <a:spcPts val="0"/>
              </a:spcBef>
              <a:spcAft>
                <a:spcPts val="0"/>
              </a:spcAft>
              <a:buClr>
                <a:schemeClr val="dk1"/>
              </a:buClr>
              <a:buSzPct val="25000"/>
              <a:buFont typeface="Noto Sans Symbols"/>
              <a:buNone/>
            </a:pPr>
            <a:r>
              <a:rPr b="0" i="0" lang="en-US" sz="2000" u="none" cap="none" strike="noStrike">
                <a:solidFill>
                  <a:srgbClr val="3F3F3F"/>
                </a:solidFill>
                <a:latin typeface="Arial"/>
                <a:ea typeface="Arial"/>
                <a:cs typeface="Arial"/>
                <a:sym typeface="Arial"/>
              </a:rPr>
              <a:t> </a:t>
            </a:r>
          </a:p>
          <a:p>
            <a:pPr indent="-342900" lvl="0" marL="342900" marR="0" rtl="0" algn="l">
              <a:lnSpc>
                <a:spcPct val="120000"/>
              </a:lnSpc>
              <a:spcBef>
                <a:spcPts val="1000"/>
              </a:spcBef>
              <a:spcAft>
                <a:spcPts val="0"/>
              </a:spcAft>
              <a:buClr>
                <a:schemeClr val="lt1"/>
              </a:buClr>
              <a:buSzPct val="25000"/>
              <a:buFont typeface="Noto Sans Symbols"/>
              <a:buNone/>
            </a:pPr>
            <a:r>
              <a:t/>
            </a:r>
            <a:endParaRPr b="0" i="0" sz="2000" u="none" cap="none" strike="noStrike">
              <a:solidFill>
                <a:srgbClr val="3F3F3F"/>
              </a:solidFill>
              <a:latin typeface="Questrial"/>
              <a:ea typeface="Questrial"/>
              <a:cs typeface="Questrial"/>
              <a:sym typeface="Questrial"/>
            </a:endParaRPr>
          </a:p>
        </p:txBody>
      </p:sp>
      <p:sp>
        <p:nvSpPr>
          <p:cNvPr id="171" name="Shape 171"/>
          <p:cNvSpPr txBox="1"/>
          <p:nvPr/>
        </p:nvSpPr>
        <p:spPr>
          <a:xfrm>
            <a:off x="4137998" y="265175"/>
            <a:ext cx="3414899" cy="831000"/>
          </a:xfrm>
          <a:prstGeom prst="rect">
            <a:avLst/>
          </a:prstGeom>
          <a:noFill/>
          <a:ln>
            <a:noFill/>
          </a:ln>
        </p:spPr>
        <p:txBody>
          <a:bodyPr anchorCtr="0" anchor="t" bIns="45700" lIns="91425" rIns="91425" tIns="45700">
            <a:noAutofit/>
          </a:bodyPr>
          <a:lstStyle/>
          <a:p>
            <a:pPr indent="0" lvl="0" marL="0" marR="0" rtl="0" algn="l">
              <a:lnSpc>
                <a:spcPct val="115000"/>
              </a:lnSpc>
              <a:spcBef>
                <a:spcPts val="0"/>
              </a:spcBef>
              <a:spcAft>
                <a:spcPts val="0"/>
              </a:spcAft>
              <a:buClr>
                <a:srgbClr val="FFFFFF"/>
              </a:buClr>
              <a:buSzPct val="25000"/>
              <a:buFont typeface="Old Standard TT"/>
              <a:buNone/>
            </a:pPr>
            <a:r>
              <a:rPr b="1" i="0" lang="en-US" sz="4400" u="none" cap="none" strike="noStrike">
                <a:solidFill>
                  <a:schemeClr val="dk1"/>
                </a:solidFill>
                <a:latin typeface="Old Standard TT"/>
                <a:ea typeface="Old Standard TT"/>
                <a:cs typeface="Old Standard TT"/>
                <a:sym typeface="Old Standard TT"/>
              </a:rPr>
              <a:t>Objective</a:t>
            </a:r>
          </a:p>
          <a:p>
            <a:pPr indent="0" lvl="0" marL="0" marR="0" rtl="0" algn="l">
              <a:lnSpc>
                <a:spcPct val="100000"/>
              </a:lnSpc>
              <a:spcBef>
                <a:spcPts val="0"/>
              </a:spcBef>
              <a:spcAft>
                <a:spcPts val="0"/>
              </a:spcAft>
              <a:buClr>
                <a:srgbClr val="000000"/>
              </a:buClr>
              <a:buFont typeface="Arial"/>
              <a:buNone/>
            </a:pPr>
            <a:r>
              <a:t/>
            </a:r>
            <a:endParaRPr b="1" i="0" sz="4400" u="none" cap="none" strike="noStrike">
              <a:solidFill>
                <a:schemeClr val="dk1"/>
              </a:solidFill>
              <a:latin typeface="Old Standard TT"/>
              <a:ea typeface="Old Standard TT"/>
              <a:cs typeface="Old Standard TT"/>
              <a:sym typeface="Old Standard TT"/>
            </a:endParaRPr>
          </a:p>
        </p:txBody>
      </p:sp>
    </p:spTree>
  </p:cSld>
  <p:clrMapOvr>
    <a:masterClrMapping/>
  </p:clrMapOvr>
  <p:transition spd="med">
    <p:fade/>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4" name="Shape 444"/>
        <p:cNvGrpSpPr/>
        <p:nvPr/>
      </p:nvGrpSpPr>
      <p:grpSpPr>
        <a:xfrm>
          <a:off x="0" y="0"/>
          <a:ext cx="0" cy="0"/>
          <a:chOff x="0" y="0"/>
          <a:chExt cx="0" cy="0"/>
        </a:xfrm>
      </p:grpSpPr>
      <p:sp>
        <p:nvSpPr>
          <p:cNvPr id="445" name="Shape 445"/>
          <p:cNvSpPr txBox="1"/>
          <p:nvPr>
            <p:ph type="title"/>
          </p:nvPr>
        </p:nvSpPr>
        <p:spPr>
          <a:xfrm>
            <a:off x="2510325" y="384548"/>
            <a:ext cx="5502900" cy="1063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Old Standard TT"/>
              <a:buNone/>
            </a:pPr>
            <a:r>
              <a:rPr b="1" i="0" lang="en-US" sz="4400" u="none" cap="none" strike="noStrike">
                <a:solidFill>
                  <a:schemeClr val="dk1"/>
                </a:solidFill>
                <a:latin typeface="Old Standard TT"/>
                <a:ea typeface="Old Standard TT"/>
                <a:cs typeface="Old Standard TT"/>
                <a:sym typeface="Old Standard TT"/>
              </a:rPr>
              <a:t>Future Scopes</a:t>
            </a:r>
          </a:p>
        </p:txBody>
      </p:sp>
      <p:sp>
        <p:nvSpPr>
          <p:cNvPr id="446" name="Shape 446"/>
          <p:cNvSpPr txBox="1"/>
          <p:nvPr>
            <p:ph idx="1" type="body"/>
          </p:nvPr>
        </p:nvSpPr>
        <p:spPr>
          <a:xfrm>
            <a:off x="0" y="1554875"/>
            <a:ext cx="9449400" cy="51750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Clr>
                <a:schemeClr val="accent1"/>
              </a:buClr>
              <a:buSzPct val="25000"/>
              <a:buFont typeface="Noto Sans Symbols"/>
              <a:buNone/>
            </a:pPr>
            <a:r>
              <a:rPr b="0" i="0" lang="en-US" sz="2000" u="none" cap="none" strike="noStrike">
                <a:solidFill>
                  <a:schemeClr val="dk1"/>
                </a:solidFill>
                <a:latin typeface="Old Standard TT"/>
                <a:ea typeface="Old Standard TT"/>
                <a:cs typeface="Old Standard TT"/>
                <a:sym typeface="Old Standard TT"/>
              </a:rPr>
              <a:t>        The models used , could be improved in several ways:</a:t>
            </a:r>
          </a:p>
          <a:p>
            <a:pPr indent="-228600" lvl="1" marL="914400" marR="0" rtl="0" algn="l">
              <a:spcBef>
                <a:spcPts val="0"/>
              </a:spcBef>
              <a:spcAft>
                <a:spcPts val="0"/>
              </a:spcAft>
              <a:buClr>
                <a:srgbClr val="000000"/>
              </a:buClr>
              <a:buSzPct val="80000"/>
              <a:buFont typeface="Old Standard TT"/>
              <a:buAutoNum type="alphaLcPeriod"/>
            </a:pPr>
            <a:r>
              <a:rPr b="0" i="0" lang="en-US" sz="1600" u="none" cap="none" strike="noStrike">
                <a:solidFill>
                  <a:schemeClr val="dk1"/>
                </a:solidFill>
                <a:latin typeface="Old Standard TT"/>
                <a:ea typeface="Old Standard TT"/>
                <a:cs typeface="Old Standard TT"/>
                <a:sym typeface="Old Standard TT"/>
              </a:rPr>
              <a:t>The models could also be refined, in order to give specific predictions for some period of time, like holidays and days off, during which a lot of people are travelling. </a:t>
            </a:r>
          </a:p>
          <a:p>
            <a:pPr indent="-228600" lvl="1" marL="914400" marR="0" rtl="0" algn="l">
              <a:spcBef>
                <a:spcPts val="0"/>
              </a:spcBef>
              <a:spcAft>
                <a:spcPts val="0"/>
              </a:spcAft>
              <a:buClr>
                <a:srgbClr val="000000"/>
              </a:buClr>
              <a:buSzPct val="80000"/>
              <a:buFont typeface="Old Standard TT"/>
              <a:buAutoNum type="alphaLcPeriod"/>
            </a:pPr>
            <a:r>
              <a:rPr b="0" i="0" lang="en-US" sz="1600" u="none" cap="none" strike="noStrike">
                <a:solidFill>
                  <a:schemeClr val="dk1"/>
                </a:solidFill>
                <a:latin typeface="Old Standard TT"/>
                <a:ea typeface="Old Standard TT"/>
                <a:cs typeface="Old Standard TT"/>
                <a:sym typeface="Old Standard TT"/>
              </a:rPr>
              <a:t>We can also imagine building an expert system, which will use a combination of the different models we have seen, to select the best one for different use cases. </a:t>
            </a:r>
          </a:p>
          <a:p>
            <a:pPr indent="-228600" lvl="1" marL="914400" marR="0" rtl="0" algn="l">
              <a:spcBef>
                <a:spcPts val="0"/>
              </a:spcBef>
              <a:spcAft>
                <a:spcPts val="0"/>
              </a:spcAft>
              <a:buClr>
                <a:srgbClr val="000000"/>
              </a:buClr>
              <a:buSzPct val="80000"/>
              <a:buFont typeface="Old Standard TT"/>
              <a:buAutoNum type="alphaLcPeriod"/>
            </a:pPr>
            <a:r>
              <a:rPr b="0" i="0" lang="en-US" sz="1600" u="none" cap="none" strike="noStrike">
                <a:solidFill>
                  <a:schemeClr val="dk1"/>
                </a:solidFill>
                <a:latin typeface="Old Standard TT"/>
                <a:ea typeface="Old Standard TT"/>
                <a:cs typeface="Old Standard TT"/>
                <a:sym typeface="Old Standard TT"/>
              </a:rPr>
              <a:t>We can for instance build separate models per time period, per type of aircraft, per airline, per region, and then grouping them into a general model. This way, we may be able to predict the delays of a new flight, without needing several months of data to build a prediction model. </a:t>
            </a:r>
          </a:p>
          <a:p>
            <a:pPr indent="-228600" lvl="1" marL="914400" marR="0" rtl="0" algn="l">
              <a:spcBef>
                <a:spcPts val="0"/>
              </a:spcBef>
              <a:spcAft>
                <a:spcPts val="0"/>
              </a:spcAft>
              <a:buClr>
                <a:srgbClr val="000000"/>
              </a:buClr>
              <a:buSzPct val="80000"/>
              <a:buFont typeface="Old Standard TT"/>
              <a:buAutoNum type="alphaLcPeriod"/>
            </a:pPr>
            <a:r>
              <a:rPr b="0" i="0" lang="en-US" sz="1600" u="none" cap="none" strike="noStrike">
                <a:solidFill>
                  <a:schemeClr val="dk1"/>
                </a:solidFill>
                <a:latin typeface="Old Standard TT"/>
                <a:ea typeface="Old Standard TT"/>
                <a:cs typeface="Old Standard TT"/>
                <a:sym typeface="Old Standard TT"/>
              </a:rPr>
              <a:t>Another step forward would be to generalize the model to flights of the entire world, or at least to exploit more data sources, to build more complete predictions. </a:t>
            </a:r>
          </a:p>
          <a:p>
            <a:pPr indent="-228600" lvl="1" marL="914400" marR="0" rtl="0" algn="l">
              <a:spcBef>
                <a:spcPts val="0"/>
              </a:spcBef>
              <a:spcAft>
                <a:spcPts val="0"/>
              </a:spcAft>
              <a:buClr>
                <a:srgbClr val="000000"/>
              </a:buClr>
              <a:buSzPct val="80000"/>
              <a:buFont typeface="Old Standard TT"/>
              <a:buAutoNum type="alphaLcPeriod"/>
            </a:pPr>
            <a:r>
              <a:rPr b="0" i="0" lang="en-US" sz="1600" u="none" cap="none" strike="noStrike">
                <a:solidFill>
                  <a:schemeClr val="dk1"/>
                </a:solidFill>
                <a:latin typeface="Old Standard TT"/>
                <a:ea typeface="Old Standard TT"/>
                <a:cs typeface="Old Standard TT"/>
                <a:sym typeface="Old Standard TT"/>
              </a:rPr>
              <a:t>Finally, the most interesting step would be to integrate such a model into a flight booking tool, to provide the delay prediction to future passengers, even if this would require a strong confidence in the information provided, considering the possible impact in terms of reservations.</a:t>
            </a:r>
          </a:p>
        </p:txBody>
      </p:sp>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0" name="Shape 450"/>
        <p:cNvGrpSpPr/>
        <p:nvPr/>
      </p:nvGrpSpPr>
      <p:grpSpPr>
        <a:xfrm>
          <a:off x="0" y="0"/>
          <a:ext cx="0" cy="0"/>
          <a:chOff x="0" y="0"/>
          <a:chExt cx="0" cy="0"/>
        </a:xfrm>
      </p:grpSpPr>
      <p:pic>
        <p:nvPicPr>
          <p:cNvPr id="451" name="Shape 451"/>
          <p:cNvPicPr preferRelativeResize="0"/>
          <p:nvPr/>
        </p:nvPicPr>
        <p:blipFill>
          <a:blip r:embed="rId3">
            <a:alphaModFix/>
          </a:blip>
          <a:stretch>
            <a:fillRect/>
          </a:stretch>
        </p:blipFill>
        <p:spPr>
          <a:xfrm>
            <a:off x="710274" y="1714500"/>
            <a:ext cx="8602075" cy="4677875"/>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5" name="Shape 175"/>
        <p:cNvGrpSpPr/>
        <p:nvPr/>
      </p:nvGrpSpPr>
      <p:grpSpPr>
        <a:xfrm>
          <a:off x="0" y="0"/>
          <a:ext cx="0" cy="0"/>
          <a:chOff x="0" y="0"/>
          <a:chExt cx="0" cy="0"/>
        </a:xfrm>
      </p:grpSpPr>
      <p:sp>
        <p:nvSpPr>
          <p:cNvPr id="176" name="Shape 176"/>
          <p:cNvSpPr txBox="1"/>
          <p:nvPr>
            <p:ph type="title"/>
          </p:nvPr>
        </p:nvSpPr>
        <p:spPr>
          <a:xfrm>
            <a:off x="3937457" y="714143"/>
            <a:ext cx="5721598" cy="895200"/>
          </a:xfrm>
          <a:prstGeom prst="rect">
            <a:avLst/>
          </a:prstGeom>
          <a:noFill/>
          <a:ln>
            <a:noFill/>
          </a:ln>
        </p:spPr>
        <p:txBody>
          <a:bodyPr anchorCtr="0" anchor="ctr" bIns="45700" lIns="91425" rIns="91425" tIns="45700">
            <a:noAutofit/>
          </a:bodyPr>
          <a:lstStyle/>
          <a:p>
            <a:pPr indent="0" lvl="0" marL="0" marR="0" rtl="0" algn="l">
              <a:lnSpc>
                <a:spcPct val="115000"/>
              </a:lnSpc>
              <a:spcBef>
                <a:spcPts val="0"/>
              </a:spcBef>
              <a:spcAft>
                <a:spcPts val="0"/>
              </a:spcAft>
              <a:buClr>
                <a:srgbClr val="FFFFFF"/>
              </a:buClr>
              <a:buSzPct val="25000"/>
              <a:buFont typeface="Questrial"/>
              <a:buNone/>
            </a:pPr>
            <a:r>
              <a:rPr b="1" i="0" lang="en-US" sz="4400" u="none" cap="none" strike="noStrike">
                <a:solidFill>
                  <a:schemeClr val="dk1"/>
                </a:solidFill>
                <a:latin typeface="Old Standard TT"/>
                <a:ea typeface="Old Standard TT"/>
                <a:cs typeface="Old Standard TT"/>
                <a:sym typeface="Old Standard TT"/>
              </a:rPr>
              <a:t>Project Flow </a:t>
            </a:r>
          </a:p>
          <a:p>
            <a:pPr indent="0" lvl="0" marL="0" marR="0" rtl="0" algn="r">
              <a:lnSpc>
                <a:spcPct val="90000"/>
              </a:lnSpc>
              <a:spcBef>
                <a:spcPts val="0"/>
              </a:spcBef>
              <a:spcAft>
                <a:spcPts val="0"/>
              </a:spcAft>
              <a:buClr>
                <a:schemeClr val="lt1"/>
              </a:buClr>
              <a:buSzPct val="25000"/>
              <a:buFont typeface="Questrial"/>
              <a:buNone/>
            </a:pPr>
            <a:r>
              <a:t/>
            </a:r>
            <a:endParaRPr b="1" i="0" sz="4400" u="none" cap="none" strike="noStrike">
              <a:solidFill>
                <a:schemeClr val="dk1"/>
              </a:solidFill>
              <a:latin typeface="Old Standard TT"/>
              <a:ea typeface="Old Standard TT"/>
              <a:cs typeface="Old Standard TT"/>
              <a:sym typeface="Old Standard TT"/>
            </a:endParaRPr>
          </a:p>
        </p:txBody>
      </p:sp>
      <p:sp>
        <p:nvSpPr>
          <p:cNvPr id="177" name="Shape 177"/>
          <p:cNvSpPr/>
          <p:nvPr/>
        </p:nvSpPr>
        <p:spPr>
          <a:xfrm>
            <a:off x="154971" y="2368300"/>
            <a:ext cx="1811099" cy="594300"/>
          </a:xfrm>
          <a:prstGeom prst="rect">
            <a:avLst/>
          </a:prstGeom>
          <a:solidFill>
            <a:schemeClr val="accent1"/>
          </a:solidFill>
          <a:ln cap="flat" cmpd="sng" w="15875">
            <a:solidFill>
              <a:srgbClr val="708F2D"/>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FFFFFF"/>
              </a:buClr>
              <a:buSzPct val="25000"/>
              <a:buFont typeface="Questrial"/>
              <a:buNone/>
            </a:pPr>
            <a:r>
              <a:rPr b="1" i="0" lang="en-US" sz="1800" u="none" cap="none" strike="noStrike">
                <a:solidFill>
                  <a:schemeClr val="dk1"/>
                </a:solidFill>
                <a:latin typeface="Questrial"/>
                <a:ea typeface="Questrial"/>
                <a:cs typeface="Questrial"/>
                <a:sym typeface="Questrial"/>
              </a:rPr>
              <a:t>Understanding the data</a:t>
            </a:r>
          </a:p>
        </p:txBody>
      </p:sp>
      <p:cxnSp>
        <p:nvCxnSpPr>
          <p:cNvPr id="178" name="Shape 178"/>
          <p:cNvCxnSpPr/>
          <p:nvPr/>
        </p:nvCxnSpPr>
        <p:spPr>
          <a:xfrm>
            <a:off x="1938525" y="2678398"/>
            <a:ext cx="724741" cy="13906"/>
          </a:xfrm>
          <a:prstGeom prst="straightConnector1">
            <a:avLst/>
          </a:prstGeom>
          <a:noFill/>
          <a:ln cap="flat" cmpd="sng" w="9525">
            <a:solidFill>
              <a:schemeClr val="dk1"/>
            </a:solidFill>
            <a:prstDash val="solid"/>
            <a:round/>
            <a:headEnd len="med" w="med" type="none"/>
            <a:tailEnd len="lg" w="lg" type="triangle"/>
          </a:ln>
        </p:spPr>
      </p:cxnSp>
      <p:sp>
        <p:nvSpPr>
          <p:cNvPr id="179" name="Shape 179"/>
          <p:cNvSpPr/>
          <p:nvPr/>
        </p:nvSpPr>
        <p:spPr>
          <a:xfrm>
            <a:off x="5632703" y="2395725"/>
            <a:ext cx="2660904" cy="530350"/>
          </a:xfrm>
          <a:prstGeom prst="rect">
            <a:avLst/>
          </a:prstGeom>
          <a:solidFill>
            <a:schemeClr val="accent1"/>
          </a:solidFill>
          <a:ln cap="flat" cmpd="sng" w="15875">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SzPct val="25000"/>
              <a:buFont typeface="Questrial"/>
              <a:buNone/>
            </a:pPr>
            <a:r>
              <a:rPr b="1" i="0" lang="en-US" sz="1800" u="none" cap="none" strike="noStrike">
                <a:solidFill>
                  <a:schemeClr val="dk1"/>
                </a:solidFill>
                <a:latin typeface="Questrial"/>
                <a:ea typeface="Questrial"/>
                <a:cs typeface="Questrial"/>
                <a:sym typeface="Questrial"/>
              </a:rPr>
              <a:t>Selecting Important Variables</a:t>
            </a:r>
          </a:p>
        </p:txBody>
      </p:sp>
      <p:sp>
        <p:nvSpPr>
          <p:cNvPr id="180" name="Shape 180"/>
          <p:cNvSpPr/>
          <p:nvPr/>
        </p:nvSpPr>
        <p:spPr>
          <a:xfrm>
            <a:off x="2663266" y="2368296"/>
            <a:ext cx="2203702" cy="621792"/>
          </a:xfrm>
          <a:prstGeom prst="rect">
            <a:avLst/>
          </a:prstGeom>
          <a:solidFill>
            <a:schemeClr val="accent1"/>
          </a:solidFill>
          <a:ln cap="flat" cmpd="sng" w="15875">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SzPct val="25000"/>
              <a:buFont typeface="Questrial"/>
              <a:buNone/>
            </a:pPr>
            <a:r>
              <a:rPr b="1" i="0" lang="en-US" sz="1800" u="none" cap="none" strike="noStrike">
                <a:solidFill>
                  <a:schemeClr val="dk1"/>
                </a:solidFill>
                <a:latin typeface="Questrial"/>
                <a:ea typeface="Questrial"/>
                <a:cs typeface="Questrial"/>
                <a:sym typeface="Questrial"/>
              </a:rPr>
              <a:t>Filtering data</a:t>
            </a:r>
          </a:p>
        </p:txBody>
      </p:sp>
      <p:cxnSp>
        <p:nvCxnSpPr>
          <p:cNvPr id="181" name="Shape 181"/>
          <p:cNvCxnSpPr/>
          <p:nvPr/>
        </p:nvCxnSpPr>
        <p:spPr>
          <a:xfrm flipH="1" rot="10800000">
            <a:off x="4872889" y="2660904"/>
            <a:ext cx="759815" cy="12319"/>
          </a:xfrm>
          <a:prstGeom prst="straightConnector1">
            <a:avLst/>
          </a:prstGeom>
          <a:noFill/>
          <a:ln cap="flat" cmpd="sng" w="9525">
            <a:solidFill>
              <a:schemeClr val="dk1"/>
            </a:solidFill>
            <a:prstDash val="solid"/>
            <a:round/>
            <a:headEnd len="med" w="med" type="none"/>
            <a:tailEnd len="lg" w="lg" type="triangle"/>
          </a:ln>
        </p:spPr>
      </p:cxnSp>
      <p:cxnSp>
        <p:nvCxnSpPr>
          <p:cNvPr id="182" name="Shape 182"/>
          <p:cNvCxnSpPr/>
          <p:nvPr/>
        </p:nvCxnSpPr>
        <p:spPr>
          <a:xfrm>
            <a:off x="8293607" y="2660900"/>
            <a:ext cx="978406" cy="0"/>
          </a:xfrm>
          <a:prstGeom prst="straightConnector1">
            <a:avLst/>
          </a:prstGeom>
          <a:noFill/>
          <a:ln cap="flat" cmpd="sng" w="9525">
            <a:solidFill>
              <a:schemeClr val="dk1"/>
            </a:solidFill>
            <a:prstDash val="solid"/>
            <a:round/>
            <a:headEnd len="med" w="med" type="none"/>
            <a:tailEnd len="lg" w="lg" type="triangle"/>
          </a:ln>
        </p:spPr>
      </p:cxnSp>
      <p:sp>
        <p:nvSpPr>
          <p:cNvPr id="183" name="Shape 183"/>
          <p:cNvSpPr/>
          <p:nvPr/>
        </p:nvSpPr>
        <p:spPr>
          <a:xfrm>
            <a:off x="9272014" y="2377440"/>
            <a:ext cx="2414016" cy="566928"/>
          </a:xfrm>
          <a:prstGeom prst="rect">
            <a:avLst/>
          </a:prstGeom>
          <a:solidFill>
            <a:schemeClr val="accent1"/>
          </a:solidFill>
          <a:ln cap="flat" cmpd="sng" w="15875">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SzPct val="25000"/>
              <a:buFont typeface="Questrial"/>
              <a:buNone/>
            </a:pPr>
            <a:r>
              <a:rPr b="1" i="0" lang="en-US" sz="1800" u="none" cap="none" strike="noStrike">
                <a:solidFill>
                  <a:schemeClr val="dk1"/>
                </a:solidFill>
                <a:latin typeface="Questrial"/>
                <a:ea typeface="Questrial"/>
                <a:cs typeface="Questrial"/>
                <a:sym typeface="Questrial"/>
              </a:rPr>
              <a:t>Replacing Missing values</a:t>
            </a:r>
          </a:p>
        </p:txBody>
      </p:sp>
      <p:cxnSp>
        <p:nvCxnSpPr>
          <p:cNvPr id="184" name="Shape 184"/>
          <p:cNvCxnSpPr/>
          <p:nvPr/>
        </p:nvCxnSpPr>
        <p:spPr>
          <a:xfrm>
            <a:off x="10294182" y="2990088"/>
            <a:ext cx="0" cy="1207008"/>
          </a:xfrm>
          <a:prstGeom prst="straightConnector1">
            <a:avLst/>
          </a:prstGeom>
          <a:noFill/>
          <a:ln cap="flat" cmpd="sng" w="9525">
            <a:solidFill>
              <a:schemeClr val="dk1"/>
            </a:solidFill>
            <a:prstDash val="solid"/>
            <a:round/>
            <a:headEnd len="med" w="med" type="none"/>
            <a:tailEnd len="lg" w="lg" type="triangle"/>
          </a:ln>
        </p:spPr>
      </p:cxnSp>
      <p:sp>
        <p:nvSpPr>
          <p:cNvPr id="185" name="Shape 185"/>
          <p:cNvSpPr/>
          <p:nvPr/>
        </p:nvSpPr>
        <p:spPr>
          <a:xfrm>
            <a:off x="8950014" y="4197096"/>
            <a:ext cx="2516562" cy="566928"/>
          </a:xfrm>
          <a:prstGeom prst="rect">
            <a:avLst/>
          </a:prstGeom>
          <a:solidFill>
            <a:schemeClr val="accent1"/>
          </a:solidFill>
          <a:ln cap="flat" cmpd="sng" w="15875">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SzPct val="25000"/>
              <a:buFont typeface="Questrial"/>
              <a:buNone/>
            </a:pPr>
            <a:r>
              <a:rPr b="1" i="0" lang="en-US" sz="1800" u="none" cap="none" strike="noStrike">
                <a:solidFill>
                  <a:schemeClr val="dk1"/>
                </a:solidFill>
                <a:latin typeface="Questrial"/>
                <a:ea typeface="Questrial"/>
                <a:cs typeface="Questrial"/>
                <a:sym typeface="Questrial"/>
              </a:rPr>
              <a:t>Categorizing Data</a:t>
            </a:r>
          </a:p>
        </p:txBody>
      </p:sp>
      <p:sp>
        <p:nvSpPr>
          <p:cNvPr id="186" name="Shape 186"/>
          <p:cNvSpPr/>
          <p:nvPr/>
        </p:nvSpPr>
        <p:spPr>
          <a:xfrm>
            <a:off x="4577785" y="3715969"/>
            <a:ext cx="987551" cy="512064"/>
          </a:xfrm>
          <a:prstGeom prst="rect">
            <a:avLst/>
          </a:prstGeom>
          <a:solidFill>
            <a:schemeClr val="dk1"/>
          </a:solidFill>
          <a:ln cap="flat" cmpd="sng" w="15875">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SzPct val="25000"/>
              <a:buFont typeface="Questrial"/>
              <a:buNone/>
            </a:pPr>
            <a:r>
              <a:rPr b="1" i="0" lang="en-US" sz="1800" u="none" cap="none" strike="noStrike">
                <a:solidFill>
                  <a:schemeClr val="lt1"/>
                </a:solidFill>
                <a:latin typeface="Questrial"/>
                <a:ea typeface="Questrial"/>
                <a:cs typeface="Questrial"/>
                <a:sym typeface="Questrial"/>
              </a:rPr>
              <a:t>KNN</a:t>
            </a:r>
          </a:p>
        </p:txBody>
      </p:sp>
      <p:sp>
        <p:nvSpPr>
          <p:cNvPr id="187" name="Shape 187"/>
          <p:cNvSpPr/>
          <p:nvPr/>
        </p:nvSpPr>
        <p:spPr>
          <a:xfrm>
            <a:off x="4522760" y="4337460"/>
            <a:ext cx="1083562" cy="435134"/>
          </a:xfrm>
          <a:prstGeom prst="rect">
            <a:avLst/>
          </a:prstGeom>
          <a:solidFill>
            <a:schemeClr val="dk1"/>
          </a:solidFill>
          <a:ln cap="flat" cmpd="sng" w="15875">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SzPct val="25000"/>
              <a:buFont typeface="Questrial"/>
              <a:buNone/>
            </a:pPr>
            <a:r>
              <a:rPr b="1" i="0" lang="en-US" sz="1800" u="none" cap="none" strike="noStrike">
                <a:solidFill>
                  <a:schemeClr val="lt1"/>
                </a:solidFill>
                <a:latin typeface="Questrial"/>
                <a:ea typeface="Questrial"/>
                <a:cs typeface="Questrial"/>
                <a:sym typeface="Questrial"/>
              </a:rPr>
              <a:t>KKNN</a:t>
            </a:r>
          </a:p>
        </p:txBody>
      </p:sp>
      <p:sp>
        <p:nvSpPr>
          <p:cNvPr id="188" name="Shape 188"/>
          <p:cNvSpPr/>
          <p:nvPr/>
        </p:nvSpPr>
        <p:spPr>
          <a:xfrm>
            <a:off x="4226794" y="4990160"/>
            <a:ext cx="1367026" cy="413068"/>
          </a:xfrm>
          <a:prstGeom prst="rect">
            <a:avLst/>
          </a:prstGeom>
          <a:solidFill>
            <a:schemeClr val="dk1"/>
          </a:solidFill>
          <a:ln cap="flat" cmpd="sng" w="15875">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SzPct val="25000"/>
              <a:buFont typeface="Questrial"/>
              <a:buNone/>
            </a:pPr>
            <a:r>
              <a:rPr b="1" i="0" lang="en-US" sz="1800" u="none" cap="none" strike="noStrike">
                <a:solidFill>
                  <a:schemeClr val="lt1"/>
                </a:solidFill>
                <a:latin typeface="Questrial"/>
                <a:ea typeface="Questrial"/>
                <a:cs typeface="Questrial"/>
                <a:sym typeface="Questrial"/>
              </a:rPr>
              <a:t>CART</a:t>
            </a:r>
          </a:p>
        </p:txBody>
      </p:sp>
      <p:sp>
        <p:nvSpPr>
          <p:cNvPr id="189" name="Shape 189"/>
          <p:cNvSpPr/>
          <p:nvPr/>
        </p:nvSpPr>
        <p:spPr>
          <a:xfrm>
            <a:off x="4141130" y="5687485"/>
            <a:ext cx="1485649" cy="301752"/>
          </a:xfrm>
          <a:prstGeom prst="rect">
            <a:avLst/>
          </a:prstGeom>
          <a:solidFill>
            <a:schemeClr val="dk1"/>
          </a:solidFill>
          <a:ln cap="flat" cmpd="sng" w="15875">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SzPct val="25000"/>
              <a:buFont typeface="Questrial"/>
              <a:buNone/>
            </a:pPr>
            <a:r>
              <a:rPr b="1" i="0" lang="en-US" sz="1800" u="none" cap="none" strike="noStrike">
                <a:solidFill>
                  <a:schemeClr val="lt1"/>
                </a:solidFill>
                <a:latin typeface="Questrial"/>
                <a:ea typeface="Questrial"/>
                <a:cs typeface="Questrial"/>
                <a:sym typeface="Questrial"/>
              </a:rPr>
              <a:t>C5.O</a:t>
            </a:r>
          </a:p>
        </p:txBody>
      </p:sp>
      <p:cxnSp>
        <p:nvCxnSpPr>
          <p:cNvPr id="190" name="Shape 190"/>
          <p:cNvCxnSpPr/>
          <p:nvPr/>
        </p:nvCxnSpPr>
        <p:spPr>
          <a:xfrm>
            <a:off x="10283075" y="4756660"/>
            <a:ext cx="0" cy="964857"/>
          </a:xfrm>
          <a:prstGeom prst="straightConnector1">
            <a:avLst/>
          </a:prstGeom>
          <a:noFill/>
          <a:ln cap="flat" cmpd="sng" w="9525">
            <a:solidFill>
              <a:schemeClr val="dk1"/>
            </a:solidFill>
            <a:prstDash val="solid"/>
            <a:round/>
            <a:headEnd len="med" w="med" type="none"/>
            <a:tailEnd len="lg" w="lg" type="triangle"/>
          </a:ln>
        </p:spPr>
      </p:cxnSp>
      <p:sp>
        <p:nvSpPr>
          <p:cNvPr id="191" name="Shape 191"/>
          <p:cNvSpPr/>
          <p:nvPr/>
        </p:nvSpPr>
        <p:spPr>
          <a:xfrm>
            <a:off x="9272014" y="5733287"/>
            <a:ext cx="1609344" cy="566928"/>
          </a:xfrm>
          <a:prstGeom prst="rect">
            <a:avLst/>
          </a:prstGeom>
          <a:solidFill>
            <a:schemeClr val="accent1"/>
          </a:solidFill>
          <a:ln cap="flat" cmpd="sng" w="15875">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SzPct val="25000"/>
              <a:buFont typeface="Questrial"/>
              <a:buNone/>
            </a:pPr>
            <a:r>
              <a:rPr b="1" i="0" lang="en-US" sz="1800" u="none" cap="none" strike="noStrike">
                <a:solidFill>
                  <a:schemeClr val="dk1"/>
                </a:solidFill>
                <a:latin typeface="Questrial"/>
                <a:ea typeface="Questrial"/>
                <a:cs typeface="Questrial"/>
                <a:sym typeface="Questrial"/>
              </a:rPr>
              <a:t>Normalizing Data</a:t>
            </a:r>
          </a:p>
        </p:txBody>
      </p:sp>
      <p:cxnSp>
        <p:nvCxnSpPr>
          <p:cNvPr id="192" name="Shape 192"/>
          <p:cNvCxnSpPr>
            <a:stCxn id="191" idx="1"/>
          </p:cNvCxnSpPr>
          <p:nvPr/>
        </p:nvCxnSpPr>
        <p:spPr>
          <a:xfrm rot="10800000">
            <a:off x="8247814" y="6016751"/>
            <a:ext cx="1024200" cy="0"/>
          </a:xfrm>
          <a:prstGeom prst="straightConnector1">
            <a:avLst/>
          </a:prstGeom>
          <a:noFill/>
          <a:ln cap="flat" cmpd="sng" w="9525">
            <a:solidFill>
              <a:schemeClr val="dk1"/>
            </a:solidFill>
            <a:prstDash val="solid"/>
            <a:round/>
            <a:headEnd len="med" w="med" type="none"/>
            <a:tailEnd len="lg" w="lg" type="triangle"/>
          </a:ln>
        </p:spPr>
      </p:cxnSp>
      <p:sp>
        <p:nvSpPr>
          <p:cNvPr id="193" name="Shape 193"/>
          <p:cNvSpPr/>
          <p:nvPr/>
        </p:nvSpPr>
        <p:spPr>
          <a:xfrm>
            <a:off x="6117335" y="5733287"/>
            <a:ext cx="2130551" cy="566928"/>
          </a:xfrm>
          <a:prstGeom prst="rect">
            <a:avLst/>
          </a:prstGeom>
          <a:solidFill>
            <a:schemeClr val="accent1"/>
          </a:solidFill>
          <a:ln cap="flat" cmpd="sng" w="15875">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SzPct val="25000"/>
              <a:buFont typeface="Questrial"/>
              <a:buNone/>
            </a:pPr>
            <a:r>
              <a:rPr b="1" i="0" lang="en-US" sz="1800" u="none" cap="none" strike="noStrike">
                <a:solidFill>
                  <a:schemeClr val="dk1"/>
                </a:solidFill>
                <a:latin typeface="Questrial"/>
                <a:ea typeface="Questrial"/>
                <a:cs typeface="Questrial"/>
                <a:sym typeface="Questrial"/>
              </a:rPr>
              <a:t>Applying Model’s</a:t>
            </a:r>
          </a:p>
        </p:txBody>
      </p:sp>
      <p:sp>
        <p:nvSpPr>
          <p:cNvPr id="194" name="Shape 194"/>
          <p:cNvSpPr/>
          <p:nvPr/>
        </p:nvSpPr>
        <p:spPr>
          <a:xfrm>
            <a:off x="4577785" y="6276342"/>
            <a:ext cx="914400" cy="355301"/>
          </a:xfrm>
          <a:prstGeom prst="rect">
            <a:avLst/>
          </a:prstGeom>
          <a:solidFill>
            <a:schemeClr val="dk1"/>
          </a:solidFill>
          <a:ln cap="flat" cmpd="sng" w="15875">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SzPct val="25000"/>
              <a:buFont typeface="Questrial"/>
              <a:buNone/>
            </a:pPr>
            <a:r>
              <a:rPr b="1" i="0" lang="en-US" sz="1800" u="none" cap="none" strike="noStrike">
                <a:solidFill>
                  <a:schemeClr val="lt1"/>
                </a:solidFill>
                <a:latin typeface="Questrial"/>
                <a:ea typeface="Questrial"/>
                <a:cs typeface="Questrial"/>
                <a:sym typeface="Questrial"/>
              </a:rPr>
              <a:t>ANN</a:t>
            </a:r>
          </a:p>
        </p:txBody>
      </p:sp>
      <p:cxnSp>
        <p:nvCxnSpPr>
          <p:cNvPr id="195" name="Shape 195"/>
          <p:cNvCxnSpPr>
            <a:stCxn id="193" idx="1"/>
          </p:cNvCxnSpPr>
          <p:nvPr/>
        </p:nvCxnSpPr>
        <p:spPr>
          <a:xfrm rot="10800000">
            <a:off x="5925335" y="6016751"/>
            <a:ext cx="192000" cy="0"/>
          </a:xfrm>
          <a:prstGeom prst="straightConnector1">
            <a:avLst/>
          </a:prstGeom>
          <a:noFill/>
          <a:ln cap="flat" cmpd="sng" w="9525">
            <a:solidFill>
              <a:schemeClr val="dk1"/>
            </a:solidFill>
            <a:prstDash val="solid"/>
            <a:round/>
            <a:headEnd len="med" w="med" type="none"/>
            <a:tailEnd len="med" w="med" type="none"/>
          </a:ln>
        </p:spPr>
      </p:cxnSp>
      <p:cxnSp>
        <p:nvCxnSpPr>
          <p:cNvPr id="196" name="Shape 196"/>
          <p:cNvCxnSpPr/>
          <p:nvPr/>
        </p:nvCxnSpPr>
        <p:spPr>
          <a:xfrm flipH="1">
            <a:off x="5913461" y="3972001"/>
            <a:ext cx="11849" cy="2481991"/>
          </a:xfrm>
          <a:prstGeom prst="straightConnector1">
            <a:avLst/>
          </a:prstGeom>
          <a:noFill/>
          <a:ln cap="flat" cmpd="sng" w="9525">
            <a:solidFill>
              <a:schemeClr val="dk1"/>
            </a:solidFill>
            <a:prstDash val="solid"/>
            <a:round/>
            <a:headEnd len="med" w="med" type="none"/>
            <a:tailEnd len="med" w="med" type="none"/>
          </a:ln>
        </p:spPr>
      </p:cxnSp>
      <p:cxnSp>
        <p:nvCxnSpPr>
          <p:cNvPr id="197" name="Shape 197"/>
          <p:cNvCxnSpPr>
            <a:endCxn id="186" idx="3"/>
          </p:cNvCxnSpPr>
          <p:nvPr/>
        </p:nvCxnSpPr>
        <p:spPr>
          <a:xfrm rot="10800000">
            <a:off x="5565336" y="3972001"/>
            <a:ext cx="355200" cy="0"/>
          </a:xfrm>
          <a:prstGeom prst="straightConnector1">
            <a:avLst/>
          </a:prstGeom>
          <a:noFill/>
          <a:ln cap="flat" cmpd="sng" w="9525">
            <a:solidFill>
              <a:schemeClr val="dk1"/>
            </a:solidFill>
            <a:prstDash val="solid"/>
            <a:round/>
            <a:headEnd len="med" w="med" type="none"/>
            <a:tailEnd len="lg" w="lg" type="triangle"/>
          </a:ln>
        </p:spPr>
      </p:cxnSp>
      <p:cxnSp>
        <p:nvCxnSpPr>
          <p:cNvPr id="198" name="Shape 198"/>
          <p:cNvCxnSpPr/>
          <p:nvPr/>
        </p:nvCxnSpPr>
        <p:spPr>
          <a:xfrm rot="10800000">
            <a:off x="5611057" y="4555026"/>
            <a:ext cx="309523" cy="0"/>
          </a:xfrm>
          <a:prstGeom prst="straightConnector1">
            <a:avLst/>
          </a:prstGeom>
          <a:noFill/>
          <a:ln cap="flat" cmpd="sng" w="9525">
            <a:solidFill>
              <a:schemeClr val="dk1"/>
            </a:solidFill>
            <a:prstDash val="solid"/>
            <a:round/>
            <a:headEnd len="med" w="med" type="none"/>
            <a:tailEnd len="lg" w="lg" type="triangle"/>
          </a:ln>
        </p:spPr>
      </p:cxnSp>
      <p:cxnSp>
        <p:nvCxnSpPr>
          <p:cNvPr id="199" name="Shape 199"/>
          <p:cNvCxnSpPr/>
          <p:nvPr/>
        </p:nvCxnSpPr>
        <p:spPr>
          <a:xfrm flipH="1">
            <a:off x="5606325" y="5174850"/>
            <a:ext cx="321139" cy="4898"/>
          </a:xfrm>
          <a:prstGeom prst="straightConnector1">
            <a:avLst/>
          </a:prstGeom>
          <a:noFill/>
          <a:ln cap="flat" cmpd="sng" w="9525">
            <a:solidFill>
              <a:schemeClr val="dk1"/>
            </a:solidFill>
            <a:prstDash val="solid"/>
            <a:round/>
            <a:headEnd len="med" w="med" type="none"/>
            <a:tailEnd len="lg" w="lg" type="triangle"/>
          </a:ln>
        </p:spPr>
      </p:cxnSp>
      <p:cxnSp>
        <p:nvCxnSpPr>
          <p:cNvPr id="200" name="Shape 200"/>
          <p:cNvCxnSpPr/>
          <p:nvPr/>
        </p:nvCxnSpPr>
        <p:spPr>
          <a:xfrm rot="10800000">
            <a:off x="5632703" y="5847755"/>
            <a:ext cx="280757" cy="0"/>
          </a:xfrm>
          <a:prstGeom prst="straightConnector1">
            <a:avLst/>
          </a:prstGeom>
          <a:noFill/>
          <a:ln cap="flat" cmpd="sng" w="9525">
            <a:solidFill>
              <a:schemeClr val="dk1"/>
            </a:solidFill>
            <a:prstDash val="solid"/>
            <a:round/>
            <a:headEnd len="med" w="med" type="none"/>
            <a:tailEnd len="lg" w="lg" type="triangle"/>
          </a:ln>
        </p:spPr>
      </p:cxnSp>
      <p:cxnSp>
        <p:nvCxnSpPr>
          <p:cNvPr id="201" name="Shape 201"/>
          <p:cNvCxnSpPr/>
          <p:nvPr/>
        </p:nvCxnSpPr>
        <p:spPr>
          <a:xfrm rot="10800000">
            <a:off x="5508035" y="6483919"/>
            <a:ext cx="412541" cy="0"/>
          </a:xfrm>
          <a:prstGeom prst="straightConnector1">
            <a:avLst/>
          </a:prstGeom>
          <a:noFill/>
          <a:ln cap="flat" cmpd="sng" w="9525">
            <a:solidFill>
              <a:schemeClr val="dk1"/>
            </a:solidFill>
            <a:prstDash val="solid"/>
            <a:round/>
            <a:headEnd len="med" w="med" type="none"/>
            <a:tailEnd len="lg" w="lg" type="triangle"/>
          </a:ln>
        </p:spPr>
      </p:cxnSp>
      <p:cxnSp>
        <p:nvCxnSpPr>
          <p:cNvPr id="202" name="Shape 202"/>
          <p:cNvCxnSpPr>
            <a:stCxn id="186" idx="1"/>
          </p:cNvCxnSpPr>
          <p:nvPr/>
        </p:nvCxnSpPr>
        <p:spPr>
          <a:xfrm rot="10800000">
            <a:off x="3916885" y="3972001"/>
            <a:ext cx="660900" cy="0"/>
          </a:xfrm>
          <a:prstGeom prst="straightConnector1">
            <a:avLst/>
          </a:prstGeom>
          <a:noFill/>
          <a:ln cap="flat" cmpd="sng" w="9525">
            <a:solidFill>
              <a:schemeClr val="lt1"/>
            </a:solidFill>
            <a:prstDash val="solid"/>
            <a:round/>
            <a:headEnd len="med" w="med" type="none"/>
            <a:tailEnd len="med" w="med" type="none"/>
          </a:ln>
        </p:spPr>
      </p:cxnSp>
      <p:cxnSp>
        <p:nvCxnSpPr>
          <p:cNvPr id="203" name="Shape 203"/>
          <p:cNvCxnSpPr>
            <a:stCxn id="187" idx="1"/>
          </p:cNvCxnSpPr>
          <p:nvPr/>
        </p:nvCxnSpPr>
        <p:spPr>
          <a:xfrm rot="10800000">
            <a:off x="3937460" y="4555027"/>
            <a:ext cx="585300" cy="0"/>
          </a:xfrm>
          <a:prstGeom prst="straightConnector1">
            <a:avLst/>
          </a:prstGeom>
          <a:noFill/>
          <a:ln cap="flat" cmpd="sng" w="9525">
            <a:solidFill>
              <a:schemeClr val="lt1"/>
            </a:solidFill>
            <a:prstDash val="solid"/>
            <a:round/>
            <a:headEnd len="med" w="med" type="none"/>
            <a:tailEnd len="med" w="med" type="none"/>
          </a:ln>
        </p:spPr>
      </p:cxnSp>
      <p:cxnSp>
        <p:nvCxnSpPr>
          <p:cNvPr id="204" name="Shape 204"/>
          <p:cNvCxnSpPr/>
          <p:nvPr/>
        </p:nvCxnSpPr>
        <p:spPr>
          <a:xfrm rot="10800000">
            <a:off x="3916767" y="5196694"/>
            <a:ext cx="507513" cy="0"/>
          </a:xfrm>
          <a:prstGeom prst="straightConnector1">
            <a:avLst/>
          </a:prstGeom>
          <a:noFill/>
          <a:ln cap="flat" cmpd="sng" w="9525">
            <a:solidFill>
              <a:schemeClr val="dk1"/>
            </a:solidFill>
            <a:prstDash val="solid"/>
            <a:round/>
            <a:headEnd len="med" w="med" type="none"/>
            <a:tailEnd len="med" w="med" type="none"/>
          </a:ln>
        </p:spPr>
      </p:cxnSp>
      <p:cxnSp>
        <p:nvCxnSpPr>
          <p:cNvPr id="205" name="Shape 205"/>
          <p:cNvCxnSpPr>
            <a:stCxn id="189" idx="1"/>
          </p:cNvCxnSpPr>
          <p:nvPr/>
        </p:nvCxnSpPr>
        <p:spPr>
          <a:xfrm rot="10800000">
            <a:off x="3916730" y="5838361"/>
            <a:ext cx="224400" cy="0"/>
          </a:xfrm>
          <a:prstGeom prst="straightConnector1">
            <a:avLst/>
          </a:prstGeom>
          <a:noFill/>
          <a:ln cap="flat" cmpd="sng" w="9525">
            <a:solidFill>
              <a:schemeClr val="lt1"/>
            </a:solidFill>
            <a:prstDash val="solid"/>
            <a:round/>
            <a:headEnd len="med" w="med" type="none"/>
            <a:tailEnd len="med" w="med" type="none"/>
          </a:ln>
        </p:spPr>
      </p:cxnSp>
      <p:cxnSp>
        <p:nvCxnSpPr>
          <p:cNvPr id="206" name="Shape 206"/>
          <p:cNvCxnSpPr>
            <a:stCxn id="194" idx="1"/>
          </p:cNvCxnSpPr>
          <p:nvPr/>
        </p:nvCxnSpPr>
        <p:spPr>
          <a:xfrm rot="10800000">
            <a:off x="3903685" y="6453992"/>
            <a:ext cx="674100" cy="0"/>
          </a:xfrm>
          <a:prstGeom prst="straightConnector1">
            <a:avLst/>
          </a:prstGeom>
          <a:noFill/>
          <a:ln cap="flat" cmpd="sng" w="9525">
            <a:solidFill>
              <a:schemeClr val="lt1"/>
            </a:solidFill>
            <a:prstDash val="solid"/>
            <a:round/>
            <a:headEnd len="med" w="med" type="none"/>
            <a:tailEnd len="med" w="med" type="none"/>
          </a:ln>
        </p:spPr>
      </p:cxnSp>
      <p:cxnSp>
        <p:nvCxnSpPr>
          <p:cNvPr id="207" name="Shape 207"/>
          <p:cNvCxnSpPr/>
          <p:nvPr/>
        </p:nvCxnSpPr>
        <p:spPr>
          <a:xfrm>
            <a:off x="3918926" y="3972001"/>
            <a:ext cx="0" cy="2481991"/>
          </a:xfrm>
          <a:prstGeom prst="straightConnector1">
            <a:avLst/>
          </a:prstGeom>
          <a:noFill/>
          <a:ln cap="flat" cmpd="sng" w="9525">
            <a:solidFill>
              <a:schemeClr val="lt1"/>
            </a:solidFill>
            <a:prstDash val="solid"/>
            <a:round/>
            <a:headEnd len="med" w="med" type="none"/>
            <a:tailEnd len="med" w="med" type="none"/>
          </a:ln>
        </p:spPr>
      </p:cxnSp>
      <p:cxnSp>
        <p:nvCxnSpPr>
          <p:cNvPr id="208" name="Shape 208"/>
          <p:cNvCxnSpPr/>
          <p:nvPr/>
        </p:nvCxnSpPr>
        <p:spPr>
          <a:xfrm rot="10800000">
            <a:off x="3574371" y="5196694"/>
            <a:ext cx="329184" cy="0"/>
          </a:xfrm>
          <a:prstGeom prst="straightConnector1">
            <a:avLst/>
          </a:prstGeom>
          <a:noFill/>
          <a:ln cap="flat" cmpd="sng" w="9525">
            <a:solidFill>
              <a:schemeClr val="dk1"/>
            </a:solidFill>
            <a:prstDash val="solid"/>
            <a:round/>
            <a:headEnd len="med" w="med" type="none"/>
            <a:tailEnd len="lg" w="lg" type="triangle"/>
          </a:ln>
        </p:spPr>
      </p:cxnSp>
      <p:sp>
        <p:nvSpPr>
          <p:cNvPr id="209" name="Shape 209"/>
          <p:cNvSpPr/>
          <p:nvPr/>
        </p:nvSpPr>
        <p:spPr>
          <a:xfrm>
            <a:off x="1960969" y="4928398"/>
            <a:ext cx="1544592" cy="492901"/>
          </a:xfrm>
          <a:prstGeom prst="rect">
            <a:avLst/>
          </a:prstGeom>
          <a:solidFill>
            <a:schemeClr val="accent1"/>
          </a:solidFill>
          <a:ln cap="flat" cmpd="sng" w="15875">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SzPct val="25000"/>
              <a:buFont typeface="Questrial"/>
              <a:buNone/>
            </a:pPr>
            <a:r>
              <a:rPr b="1" i="0" lang="en-US" sz="1800" u="none" cap="none" strike="noStrike">
                <a:solidFill>
                  <a:schemeClr val="dk1"/>
                </a:solidFill>
                <a:latin typeface="Questrial"/>
                <a:ea typeface="Questrial"/>
                <a:cs typeface="Questrial"/>
                <a:sym typeface="Questrial"/>
              </a:rPr>
              <a:t>Summary</a:t>
            </a:r>
          </a:p>
        </p:txBody>
      </p:sp>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3" name="Shape 213"/>
        <p:cNvGrpSpPr/>
        <p:nvPr/>
      </p:nvGrpSpPr>
      <p:grpSpPr>
        <a:xfrm>
          <a:off x="0" y="0"/>
          <a:ext cx="0" cy="0"/>
          <a:chOff x="0" y="0"/>
          <a:chExt cx="0" cy="0"/>
        </a:xfrm>
      </p:grpSpPr>
      <p:sp>
        <p:nvSpPr>
          <p:cNvPr id="214" name="Shape 214"/>
          <p:cNvSpPr txBox="1"/>
          <p:nvPr>
            <p:ph type="title"/>
          </p:nvPr>
        </p:nvSpPr>
        <p:spPr>
          <a:xfrm>
            <a:off x="-1039970" y="875303"/>
            <a:ext cx="10364398" cy="1302900"/>
          </a:xfrm>
          <a:prstGeom prst="rect">
            <a:avLst/>
          </a:prstGeom>
          <a:noFill/>
          <a:ln>
            <a:noFill/>
          </a:ln>
        </p:spPr>
        <p:txBody>
          <a:bodyPr anchorCtr="0" anchor="ctr" bIns="45700" lIns="91425" rIns="91425" tIns="45700">
            <a:noAutofit/>
          </a:bodyPr>
          <a:lstStyle/>
          <a:p>
            <a:pPr indent="0" lvl="0" marL="0" marR="0" rtl="0" algn="r">
              <a:lnSpc>
                <a:spcPct val="115000"/>
              </a:lnSpc>
              <a:spcBef>
                <a:spcPts val="0"/>
              </a:spcBef>
              <a:spcAft>
                <a:spcPts val="0"/>
              </a:spcAft>
              <a:buClr>
                <a:schemeClr val="dk1"/>
              </a:buClr>
              <a:buSzPct val="25000"/>
              <a:buFont typeface="Arial"/>
              <a:buNone/>
            </a:pPr>
            <a:r>
              <a:rPr b="1" i="0" lang="en-US" sz="4400" u="none" cap="none" strike="noStrike">
                <a:solidFill>
                  <a:schemeClr val="dk1"/>
                </a:solidFill>
                <a:latin typeface="Old Standard TT"/>
                <a:ea typeface="Old Standard TT"/>
                <a:cs typeface="Old Standard TT"/>
                <a:sym typeface="Old Standard TT"/>
              </a:rPr>
              <a:t>Understanding Data</a:t>
            </a:r>
          </a:p>
          <a:p>
            <a:pPr indent="0" lvl="0" marL="0" marR="0" rtl="0" algn="l">
              <a:lnSpc>
                <a:spcPct val="115000"/>
              </a:lnSpc>
              <a:spcBef>
                <a:spcPts val="0"/>
              </a:spcBef>
              <a:spcAft>
                <a:spcPts val="0"/>
              </a:spcAft>
              <a:buClr>
                <a:schemeClr val="dk1"/>
              </a:buClr>
              <a:buSzPct val="25000"/>
              <a:buFont typeface="Arial"/>
              <a:buNone/>
            </a:pPr>
            <a:r>
              <a:rPr b="1" i="0" lang="en-US" sz="4400" u="none" cap="none" strike="noStrike">
                <a:solidFill>
                  <a:schemeClr val="dk1"/>
                </a:solidFill>
                <a:latin typeface="Old Standard TT"/>
                <a:ea typeface="Old Standard TT"/>
                <a:cs typeface="Old Standard TT"/>
                <a:sym typeface="Old Standard TT"/>
              </a:rPr>
              <a:t> </a:t>
            </a:r>
          </a:p>
          <a:p>
            <a:pPr indent="0" lvl="0" marL="0" marR="0" rtl="0" algn="ctr">
              <a:lnSpc>
                <a:spcPct val="90000"/>
              </a:lnSpc>
              <a:spcBef>
                <a:spcPts val="0"/>
              </a:spcBef>
              <a:spcAft>
                <a:spcPts val="0"/>
              </a:spcAft>
              <a:buClr>
                <a:schemeClr val="lt1"/>
              </a:buClr>
              <a:buSzPct val="25000"/>
              <a:buFont typeface="Questrial"/>
              <a:buNone/>
            </a:pPr>
            <a:r>
              <a:t/>
            </a:r>
            <a:endParaRPr b="1" i="0" sz="4400" u="none" cap="none" strike="noStrike">
              <a:solidFill>
                <a:schemeClr val="dk1"/>
              </a:solidFill>
              <a:latin typeface="Old Standard TT"/>
              <a:ea typeface="Old Standard TT"/>
              <a:cs typeface="Old Standard TT"/>
              <a:sym typeface="Old Standard TT"/>
            </a:endParaRPr>
          </a:p>
        </p:txBody>
      </p:sp>
      <p:sp>
        <p:nvSpPr>
          <p:cNvPr id="215" name="Shape 215"/>
          <p:cNvSpPr txBox="1"/>
          <p:nvPr>
            <p:ph idx="1" type="body"/>
          </p:nvPr>
        </p:nvSpPr>
        <p:spPr>
          <a:xfrm>
            <a:off x="210300" y="1725474"/>
            <a:ext cx="11649599" cy="4977000"/>
          </a:xfrm>
          <a:prstGeom prst="rect">
            <a:avLst/>
          </a:prstGeom>
          <a:noFill/>
          <a:ln>
            <a:noFill/>
          </a:ln>
        </p:spPr>
        <p:txBody>
          <a:bodyPr anchorCtr="0" anchor="t" bIns="45700" lIns="91425" rIns="91425" tIns="45700">
            <a:noAutofit/>
          </a:bodyPr>
          <a:lstStyle/>
          <a:p>
            <a:pPr indent="-76200" lvl="0" marL="469900" marR="0" rtl="0" algn="l">
              <a:lnSpc>
                <a:spcPct val="115000"/>
              </a:lnSpc>
              <a:spcBef>
                <a:spcPts val="0"/>
              </a:spcBef>
              <a:spcAft>
                <a:spcPts val="0"/>
              </a:spcAft>
              <a:buClr>
                <a:schemeClr val="dk1"/>
              </a:buClr>
              <a:buSzPct val="25000"/>
              <a:buFont typeface="Arial"/>
              <a:buNone/>
            </a:pPr>
            <a:r>
              <a:rPr b="0" i="0" lang="en-US" sz="2200" u="none" cap="none" strike="noStrike">
                <a:solidFill>
                  <a:schemeClr val="dk1"/>
                </a:solidFill>
                <a:latin typeface="Old Standard TT"/>
                <a:ea typeface="Old Standard TT"/>
                <a:cs typeface="Old Standard TT"/>
                <a:sym typeface="Old Standard TT"/>
              </a:rPr>
              <a:t>       </a:t>
            </a:r>
            <a:r>
              <a:rPr b="1" i="0" lang="en-US" sz="2200" u="none" cap="none" strike="noStrike">
                <a:solidFill>
                  <a:schemeClr val="dk1"/>
                </a:solidFill>
                <a:latin typeface="Old Standard TT"/>
                <a:ea typeface="Old Standard TT"/>
                <a:cs typeface="Old Standard TT"/>
                <a:sym typeface="Old Standard TT"/>
              </a:rPr>
              <a:t>Dataset source:</a:t>
            </a:r>
            <a:r>
              <a:rPr b="1" i="0" lang="en-US" sz="2200" u="sng" cap="none" strike="noStrike">
                <a:solidFill>
                  <a:schemeClr val="hlink"/>
                </a:solidFill>
                <a:latin typeface="Old Standard TT"/>
                <a:ea typeface="Old Standard TT"/>
                <a:cs typeface="Old Standard TT"/>
                <a:sym typeface="Old Standard TT"/>
                <a:hlinkClick r:id="rId3"/>
              </a:rPr>
              <a:t> </a:t>
            </a:r>
            <a:r>
              <a:rPr b="0" i="0" lang="en-US" sz="2200" u="sng" cap="none" strike="noStrike">
                <a:solidFill>
                  <a:schemeClr val="hlink"/>
                </a:solidFill>
                <a:latin typeface="Old Standard TT"/>
                <a:ea typeface="Old Standard TT"/>
                <a:cs typeface="Old Standard TT"/>
                <a:sym typeface="Old Standard TT"/>
                <a:hlinkClick r:id="rId4"/>
              </a:rPr>
              <a:t>http://stat-computing.org/dataexpo/2009/the-data.html</a:t>
            </a:r>
            <a:r>
              <a:rPr b="0" i="0" lang="en-US" sz="2200" u="none" cap="none" strike="noStrike">
                <a:solidFill>
                  <a:schemeClr val="dk1"/>
                </a:solidFill>
                <a:latin typeface="Old Standard TT"/>
                <a:ea typeface="Old Standard TT"/>
                <a:cs typeface="Old Standard TT"/>
                <a:sym typeface="Old Standard TT"/>
              </a:rPr>
              <a:t> (year 2008)</a:t>
            </a:r>
          </a:p>
          <a:p>
            <a:pPr indent="-76200" lvl="0" marL="444500" marR="0" rtl="0" algn="l">
              <a:lnSpc>
                <a:spcPct val="115000"/>
              </a:lnSpc>
              <a:spcBef>
                <a:spcPts val="0"/>
              </a:spcBef>
              <a:spcAft>
                <a:spcPts val="0"/>
              </a:spcAft>
              <a:buClr>
                <a:schemeClr val="dk1"/>
              </a:buClr>
              <a:buSzPct val="25000"/>
              <a:buFont typeface="Arial"/>
              <a:buNone/>
            </a:pPr>
            <a:r>
              <a:rPr b="0" i="0" lang="en-US" sz="2200" u="none" cap="none" strike="noStrike">
                <a:solidFill>
                  <a:schemeClr val="dk1"/>
                </a:solidFill>
                <a:latin typeface="Old Standard TT"/>
                <a:ea typeface="Old Standard TT"/>
                <a:cs typeface="Old Standard TT"/>
                <a:sym typeface="Old Standard TT"/>
              </a:rPr>
              <a:t>        </a:t>
            </a:r>
            <a:r>
              <a:rPr b="1" i="0" lang="en-US" sz="2200" u="none" cap="none" strike="noStrike">
                <a:solidFill>
                  <a:schemeClr val="dk1"/>
                </a:solidFill>
                <a:latin typeface="Old Standard TT"/>
                <a:ea typeface="Old Standard TT"/>
                <a:cs typeface="Old Standard TT"/>
                <a:sym typeface="Old Standard TT"/>
              </a:rPr>
              <a:t>There were 7009728 observations and 29 variables.</a:t>
            </a:r>
          </a:p>
          <a:p>
            <a:pPr indent="-76200" lvl="0" marL="444500" marR="0" rtl="0" algn="l">
              <a:lnSpc>
                <a:spcPct val="115000"/>
              </a:lnSpc>
              <a:spcBef>
                <a:spcPts val="0"/>
              </a:spcBef>
              <a:spcAft>
                <a:spcPts val="0"/>
              </a:spcAft>
              <a:buClr>
                <a:schemeClr val="dk1"/>
              </a:buClr>
              <a:buSzPct val="25000"/>
              <a:buFont typeface="Arial"/>
              <a:buNone/>
            </a:pPr>
            <a:r>
              <a:rPr b="0" i="0" lang="en-US" sz="2200" u="none" cap="none" strike="noStrike">
                <a:solidFill>
                  <a:schemeClr val="dk1"/>
                </a:solidFill>
                <a:latin typeface="Old Standard TT"/>
                <a:ea typeface="Old Standard TT"/>
                <a:cs typeface="Old Standard TT"/>
                <a:sym typeface="Old Standard TT"/>
              </a:rPr>
              <a:t>        </a:t>
            </a:r>
            <a:r>
              <a:rPr b="1" i="0" lang="en-US" sz="2200" u="none" cap="none" strike="noStrike">
                <a:solidFill>
                  <a:schemeClr val="dk1"/>
                </a:solidFill>
                <a:latin typeface="Old Standard TT"/>
                <a:ea typeface="Old Standard TT"/>
                <a:cs typeface="Old Standard TT"/>
                <a:sym typeface="Old Standard TT"/>
              </a:rPr>
              <a:t>Statistics</a:t>
            </a:r>
            <a:r>
              <a:rPr b="0" i="0" lang="en-US" sz="2200" u="none" cap="none" strike="noStrike">
                <a:solidFill>
                  <a:schemeClr val="dk1"/>
                </a:solidFill>
                <a:latin typeface="Old Standard TT"/>
                <a:ea typeface="Old Standard TT"/>
                <a:cs typeface="Old Standard TT"/>
                <a:sym typeface="Old Standard TT"/>
              </a:rPr>
              <a:t> :</a:t>
            </a:r>
          </a:p>
          <a:p>
            <a:pPr indent="0" lvl="0" marL="0" marR="0" rtl="0" algn="l">
              <a:lnSpc>
                <a:spcPct val="115000"/>
              </a:lnSpc>
              <a:spcBef>
                <a:spcPts val="0"/>
              </a:spcBef>
              <a:spcAft>
                <a:spcPts val="0"/>
              </a:spcAft>
              <a:buClr>
                <a:schemeClr val="dk1"/>
              </a:buClr>
              <a:buSzPct val="25000"/>
              <a:buFont typeface="Arial"/>
              <a:buNone/>
            </a:pPr>
            <a:r>
              <a:rPr b="0" i="0" lang="en-US" sz="2200" u="none" cap="none" strike="noStrike">
                <a:solidFill>
                  <a:schemeClr val="dk1"/>
                </a:solidFill>
                <a:latin typeface="Old Standard TT"/>
                <a:ea typeface="Old Standard TT"/>
                <a:cs typeface="Old Standard TT"/>
                <a:sym typeface="Old Standard TT"/>
              </a:rPr>
              <a:t> </a:t>
            </a:r>
          </a:p>
          <a:p>
            <a:pPr indent="-228600" lvl="0" marL="228600" marR="0" rtl="0" algn="l">
              <a:lnSpc>
                <a:spcPct val="120000"/>
              </a:lnSpc>
              <a:spcBef>
                <a:spcPts val="1000"/>
              </a:spcBef>
              <a:spcAft>
                <a:spcPts val="0"/>
              </a:spcAft>
              <a:buClr>
                <a:schemeClr val="lt1"/>
              </a:buClr>
              <a:buSzPct val="25000"/>
              <a:buFont typeface="Arial"/>
              <a:buNone/>
            </a:pPr>
            <a:r>
              <a:t/>
            </a:r>
            <a:endParaRPr b="1" i="0" sz="2200" u="none" cap="none" strike="noStrike">
              <a:solidFill>
                <a:schemeClr val="dk1"/>
              </a:solidFill>
              <a:latin typeface="Old Standard TT"/>
              <a:ea typeface="Old Standard TT"/>
              <a:cs typeface="Old Standard TT"/>
              <a:sym typeface="Old Standard TT"/>
            </a:endParaRPr>
          </a:p>
        </p:txBody>
      </p:sp>
      <p:pic>
        <p:nvPicPr>
          <p:cNvPr id="216" name="Shape 216"/>
          <p:cNvPicPr preferRelativeResize="0"/>
          <p:nvPr/>
        </p:nvPicPr>
        <p:blipFill rotWithShape="1">
          <a:blip r:embed="rId5">
            <a:alphaModFix/>
          </a:blip>
          <a:srcRect b="0" l="0" r="0" t="0"/>
          <a:stretch/>
        </p:blipFill>
        <p:spPr>
          <a:xfrm>
            <a:off x="1746500" y="3300982"/>
            <a:ext cx="4809744" cy="914399"/>
          </a:xfrm>
          <a:prstGeom prst="rect">
            <a:avLst/>
          </a:prstGeom>
          <a:noFill/>
          <a:ln cap="flat" cmpd="sng" w="9525">
            <a:solidFill>
              <a:schemeClr val="lt1"/>
            </a:solidFill>
            <a:prstDash val="solid"/>
            <a:round/>
            <a:headEnd len="med" w="med" type="none"/>
            <a:tailEnd len="med" w="med" type="none"/>
          </a:ln>
        </p:spPr>
      </p:pic>
      <p:pic>
        <p:nvPicPr>
          <p:cNvPr id="217" name="Shape 217"/>
          <p:cNvPicPr preferRelativeResize="0"/>
          <p:nvPr/>
        </p:nvPicPr>
        <p:blipFill rotWithShape="1">
          <a:blip r:embed="rId6">
            <a:alphaModFix/>
          </a:blip>
          <a:srcRect b="0" l="0" r="0" t="0"/>
          <a:stretch/>
        </p:blipFill>
        <p:spPr>
          <a:xfrm>
            <a:off x="1728216" y="5687569"/>
            <a:ext cx="4809741" cy="749805"/>
          </a:xfrm>
          <a:prstGeom prst="rect">
            <a:avLst/>
          </a:prstGeom>
          <a:noFill/>
          <a:ln cap="flat" cmpd="sng" w="9525">
            <a:solidFill>
              <a:schemeClr val="lt1"/>
            </a:solidFill>
            <a:prstDash val="solid"/>
            <a:round/>
            <a:headEnd len="med" w="med" type="none"/>
            <a:tailEnd len="med" w="med" type="none"/>
          </a:ln>
        </p:spPr>
      </p:pic>
      <p:pic>
        <p:nvPicPr>
          <p:cNvPr id="218" name="Shape 218"/>
          <p:cNvPicPr preferRelativeResize="0"/>
          <p:nvPr/>
        </p:nvPicPr>
        <p:blipFill rotWithShape="1">
          <a:blip r:embed="rId7">
            <a:alphaModFix/>
          </a:blip>
          <a:srcRect b="0" l="0" r="0" t="0"/>
          <a:stretch/>
        </p:blipFill>
        <p:spPr>
          <a:xfrm>
            <a:off x="1737358" y="4553712"/>
            <a:ext cx="4809741" cy="795527"/>
          </a:xfrm>
          <a:prstGeom prst="rect">
            <a:avLst/>
          </a:prstGeom>
          <a:noFill/>
          <a:ln cap="flat" cmpd="sng" w="9525">
            <a:solidFill>
              <a:schemeClr val="lt1"/>
            </a:solidFill>
            <a:prstDash val="solid"/>
            <a:round/>
            <a:headEnd len="med" w="med" type="none"/>
            <a:tailEnd len="med" w="med" type="none"/>
          </a:ln>
        </p:spPr>
      </p:pic>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2" name="Shape 222"/>
        <p:cNvGrpSpPr/>
        <p:nvPr/>
      </p:nvGrpSpPr>
      <p:grpSpPr>
        <a:xfrm>
          <a:off x="0" y="0"/>
          <a:ext cx="0" cy="0"/>
          <a:chOff x="0" y="0"/>
          <a:chExt cx="0" cy="0"/>
        </a:xfrm>
      </p:grpSpPr>
      <p:pic>
        <p:nvPicPr>
          <p:cNvPr id="223" name="Shape 223"/>
          <p:cNvPicPr preferRelativeResize="0"/>
          <p:nvPr/>
        </p:nvPicPr>
        <p:blipFill rotWithShape="1">
          <a:blip r:embed="rId3">
            <a:alphaModFix/>
          </a:blip>
          <a:srcRect b="0" l="0" r="0" t="0"/>
          <a:stretch/>
        </p:blipFill>
        <p:spPr>
          <a:xfrm>
            <a:off x="1609791" y="1371600"/>
            <a:ext cx="8598793" cy="4837175"/>
          </a:xfrm>
          <a:prstGeom prst="rect">
            <a:avLst/>
          </a:prstGeom>
          <a:noFill/>
          <a:ln>
            <a:noFill/>
          </a:ln>
        </p:spPr>
      </p:pic>
      <p:sp>
        <p:nvSpPr>
          <p:cNvPr id="224" name="Shape 224"/>
          <p:cNvSpPr txBox="1"/>
          <p:nvPr/>
        </p:nvSpPr>
        <p:spPr>
          <a:xfrm>
            <a:off x="4226432" y="456056"/>
            <a:ext cx="4041648" cy="646331"/>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lt1"/>
              </a:buClr>
              <a:buSzPct val="25000"/>
              <a:buFont typeface="Old Standard TT"/>
              <a:buNone/>
            </a:pPr>
            <a:r>
              <a:rPr b="1" i="0" lang="en-US" sz="4400" u="none" cap="none" strike="noStrike">
                <a:solidFill>
                  <a:schemeClr val="dk1"/>
                </a:solidFill>
                <a:latin typeface="Old Standard TT"/>
                <a:ea typeface="Old Standard TT"/>
                <a:cs typeface="Old Standard TT"/>
                <a:sym typeface="Old Standard TT"/>
              </a:rPr>
              <a:t>Filtering Data</a:t>
            </a:r>
          </a:p>
        </p:txBody>
      </p:sp>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8" name="Shape 228"/>
        <p:cNvGrpSpPr/>
        <p:nvPr/>
      </p:nvGrpSpPr>
      <p:grpSpPr>
        <a:xfrm>
          <a:off x="0" y="0"/>
          <a:ext cx="0" cy="0"/>
          <a:chOff x="0" y="0"/>
          <a:chExt cx="0" cy="0"/>
        </a:xfrm>
      </p:grpSpPr>
      <p:pic>
        <p:nvPicPr>
          <p:cNvPr id="229" name="Shape 229"/>
          <p:cNvPicPr preferRelativeResize="0"/>
          <p:nvPr/>
        </p:nvPicPr>
        <p:blipFill rotWithShape="1">
          <a:blip r:embed="rId3">
            <a:alphaModFix/>
          </a:blip>
          <a:srcRect b="0" l="0" r="0" t="0"/>
          <a:stretch/>
        </p:blipFill>
        <p:spPr>
          <a:xfrm>
            <a:off x="103350" y="1443600"/>
            <a:ext cx="11869123" cy="5305925"/>
          </a:xfrm>
          <a:prstGeom prst="rect">
            <a:avLst/>
          </a:prstGeom>
          <a:noFill/>
          <a:ln>
            <a:noFill/>
          </a:ln>
        </p:spPr>
      </p:pic>
      <p:sp>
        <p:nvSpPr>
          <p:cNvPr id="230" name="Shape 230"/>
          <p:cNvSpPr txBox="1"/>
          <p:nvPr/>
        </p:nvSpPr>
        <p:spPr>
          <a:xfrm>
            <a:off x="4221098" y="350325"/>
            <a:ext cx="5658624" cy="867899"/>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1" i="0" lang="en-US" sz="4400" u="none" cap="none" strike="noStrike">
                <a:solidFill>
                  <a:schemeClr val="dk1"/>
                </a:solidFill>
                <a:latin typeface="Old Standard TT"/>
                <a:ea typeface="Old Standard TT"/>
                <a:cs typeface="Old Standard TT"/>
                <a:sym typeface="Old Standard TT"/>
              </a:rPr>
              <a:t>Actual dataset</a:t>
            </a:r>
          </a:p>
          <a:p>
            <a:pPr indent="0" lvl="0" marL="0" marR="0" rtl="0" algn="l">
              <a:lnSpc>
                <a:spcPct val="115000"/>
              </a:lnSpc>
              <a:spcBef>
                <a:spcPts val="0"/>
              </a:spcBef>
              <a:spcAft>
                <a:spcPts val="0"/>
              </a:spcAft>
              <a:buClr>
                <a:schemeClr val="dk1"/>
              </a:buClr>
              <a:buSzPct val="25000"/>
              <a:buFont typeface="Arial"/>
              <a:buNone/>
            </a:pPr>
            <a:r>
              <a:rPr b="1" i="0" lang="en-US" sz="4400" u="none" cap="none" strike="noStrike">
                <a:solidFill>
                  <a:schemeClr val="dk1"/>
                </a:solidFill>
                <a:latin typeface="Old Standard TT"/>
                <a:ea typeface="Old Standard TT"/>
                <a:cs typeface="Old Standard TT"/>
                <a:sym typeface="Old Standard TT"/>
              </a:rPr>
              <a:t> </a:t>
            </a:r>
          </a:p>
          <a:p>
            <a:pPr indent="0" lvl="0" marL="0" marR="0" rtl="0" algn="l">
              <a:lnSpc>
                <a:spcPct val="100000"/>
              </a:lnSpc>
              <a:spcBef>
                <a:spcPts val="0"/>
              </a:spcBef>
              <a:spcAft>
                <a:spcPts val="0"/>
              </a:spcAft>
              <a:buClr>
                <a:srgbClr val="000000"/>
              </a:buClr>
              <a:buFont typeface="Arial"/>
              <a:buNone/>
            </a:pPr>
            <a:r>
              <a:t/>
            </a:r>
            <a:endParaRPr b="1" i="0" sz="4400" u="none" cap="none" strike="noStrike">
              <a:solidFill>
                <a:schemeClr val="dk1"/>
              </a:solidFill>
              <a:latin typeface="Old Standard TT"/>
              <a:ea typeface="Old Standard TT"/>
              <a:cs typeface="Old Standard TT"/>
              <a:sym typeface="Old Standard TT"/>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4" name="Shape 234"/>
        <p:cNvGrpSpPr/>
        <p:nvPr/>
      </p:nvGrpSpPr>
      <p:grpSpPr>
        <a:xfrm>
          <a:off x="0" y="0"/>
          <a:ext cx="0" cy="0"/>
          <a:chOff x="0" y="0"/>
          <a:chExt cx="0" cy="0"/>
        </a:xfrm>
      </p:grpSpPr>
      <p:sp>
        <p:nvSpPr>
          <p:cNvPr id="235" name="Shape 235"/>
          <p:cNvSpPr txBox="1"/>
          <p:nvPr>
            <p:ph idx="1" type="body"/>
          </p:nvPr>
        </p:nvSpPr>
        <p:spPr>
          <a:xfrm>
            <a:off x="292600" y="1864025"/>
            <a:ext cx="10001699" cy="4802100"/>
          </a:xfrm>
          <a:prstGeom prst="rect">
            <a:avLst/>
          </a:prstGeom>
          <a:noFill/>
          <a:ln>
            <a:noFill/>
          </a:ln>
        </p:spPr>
        <p:txBody>
          <a:bodyPr anchorCtr="0" anchor="t" bIns="45700" lIns="91425" rIns="91425" tIns="45700">
            <a:noAutofit/>
          </a:bodyPr>
          <a:lstStyle/>
          <a:p>
            <a:pPr indent="-355600" lvl="0" marL="457200" marR="0" rtl="0" algn="l">
              <a:lnSpc>
                <a:spcPct val="115000"/>
              </a:lnSpc>
              <a:spcBef>
                <a:spcPts val="0"/>
              </a:spcBef>
              <a:spcAft>
                <a:spcPts val="0"/>
              </a:spcAft>
              <a:buClr>
                <a:srgbClr val="FFFFFF"/>
              </a:buClr>
              <a:buSzPct val="100000"/>
              <a:buFont typeface="Old Standard TT"/>
              <a:buChar char="•"/>
            </a:pPr>
            <a:r>
              <a:rPr b="0" i="0" lang="en-US" sz="2200" u="none" cap="none" strike="noStrike">
                <a:solidFill>
                  <a:schemeClr val="dk1"/>
                </a:solidFill>
                <a:latin typeface="Old Standard TT"/>
                <a:ea typeface="Old Standard TT"/>
                <a:cs typeface="Old Standard TT"/>
                <a:sym typeface="Old Standard TT"/>
              </a:rPr>
              <a:t>We removed the flights which were cancelled. (cancelled=1).</a:t>
            </a:r>
          </a:p>
          <a:p>
            <a:pPr indent="-355600" lvl="0" marL="457200" marR="0" rtl="0" algn="l">
              <a:lnSpc>
                <a:spcPct val="115000"/>
              </a:lnSpc>
              <a:spcBef>
                <a:spcPts val="0"/>
              </a:spcBef>
              <a:spcAft>
                <a:spcPts val="0"/>
              </a:spcAft>
              <a:buClr>
                <a:srgbClr val="FFFFFF"/>
              </a:buClr>
              <a:buSzPct val="100000"/>
              <a:buFont typeface="Old Standard TT"/>
              <a:buChar char="•"/>
            </a:pPr>
            <a:r>
              <a:rPr b="0" i="0" lang="en-US" sz="2200" u="none" cap="none" strike="noStrike">
                <a:solidFill>
                  <a:schemeClr val="dk1"/>
                </a:solidFill>
                <a:latin typeface="Old Standard TT"/>
                <a:ea typeface="Old Standard TT"/>
                <a:cs typeface="Old Standard TT"/>
                <a:sym typeface="Old Standard TT"/>
              </a:rPr>
              <a:t>We removed the flights which were diverted. (diverted=1)</a:t>
            </a:r>
          </a:p>
          <a:p>
            <a:pPr indent="-355600" lvl="0" marL="457200" marR="0" rtl="0" algn="l">
              <a:lnSpc>
                <a:spcPct val="115000"/>
              </a:lnSpc>
              <a:spcBef>
                <a:spcPts val="0"/>
              </a:spcBef>
              <a:spcAft>
                <a:spcPts val="0"/>
              </a:spcAft>
              <a:buClr>
                <a:srgbClr val="FFFFFF"/>
              </a:buClr>
              <a:buSzPct val="100000"/>
              <a:buFont typeface="Old Standard TT"/>
              <a:buChar char="•"/>
            </a:pPr>
            <a:r>
              <a:rPr b="0" i="0" lang="en-US" sz="2200" u="none" cap="none" strike="noStrike">
                <a:solidFill>
                  <a:schemeClr val="dk1"/>
                </a:solidFill>
                <a:latin typeface="Old Standard TT"/>
                <a:ea typeface="Old Standard TT"/>
                <a:cs typeface="Old Standard TT"/>
                <a:sym typeface="Old Standard TT"/>
              </a:rPr>
              <a:t>We removed the flights which departed late.</a:t>
            </a:r>
          </a:p>
          <a:p>
            <a:pPr indent="0" lvl="0" marL="0" marR="0" rtl="0" algn="l">
              <a:lnSpc>
                <a:spcPct val="115000"/>
              </a:lnSpc>
              <a:spcBef>
                <a:spcPts val="0"/>
              </a:spcBef>
              <a:spcAft>
                <a:spcPts val="0"/>
              </a:spcAft>
              <a:buClr>
                <a:schemeClr val="dk1"/>
              </a:buClr>
              <a:buSzPct val="25000"/>
              <a:buFont typeface="Arial"/>
              <a:buNone/>
            </a:pPr>
            <a:r>
              <a:rPr b="0" i="0" lang="en-US" sz="2200" u="none" cap="none" strike="noStrike">
                <a:solidFill>
                  <a:schemeClr val="dk1"/>
                </a:solidFill>
                <a:latin typeface="Old Standard TT"/>
                <a:ea typeface="Old Standard TT"/>
                <a:cs typeface="Old Standard TT"/>
                <a:sym typeface="Old Standard TT"/>
              </a:rPr>
              <a:t> </a:t>
            </a:r>
          </a:p>
          <a:p>
            <a:pPr indent="0" lvl="0" marL="0" marR="0" rtl="0" algn="l">
              <a:lnSpc>
                <a:spcPct val="120000"/>
              </a:lnSpc>
              <a:spcBef>
                <a:spcPts val="1000"/>
              </a:spcBef>
              <a:spcAft>
                <a:spcPts val="0"/>
              </a:spcAft>
              <a:buClr>
                <a:schemeClr val="lt1"/>
              </a:buClr>
              <a:buSzPct val="25000"/>
              <a:buFont typeface="Arial"/>
              <a:buNone/>
            </a:pPr>
            <a:r>
              <a:t/>
            </a:r>
            <a:endParaRPr b="0" i="0" sz="2200" u="none" cap="none" strike="noStrike">
              <a:solidFill>
                <a:schemeClr val="dk1"/>
              </a:solidFill>
              <a:latin typeface="Old Standard TT"/>
              <a:ea typeface="Old Standard TT"/>
              <a:cs typeface="Old Standard TT"/>
              <a:sym typeface="Old Standard TT"/>
            </a:endParaRPr>
          </a:p>
        </p:txBody>
      </p:sp>
      <p:pic>
        <p:nvPicPr>
          <p:cNvPr id="236" name="Shape 236"/>
          <p:cNvPicPr preferRelativeResize="0"/>
          <p:nvPr/>
        </p:nvPicPr>
        <p:blipFill rotWithShape="1">
          <a:blip r:embed="rId3">
            <a:alphaModFix/>
          </a:blip>
          <a:srcRect b="0" l="0" r="0" t="0"/>
          <a:stretch/>
        </p:blipFill>
        <p:spPr>
          <a:xfrm>
            <a:off x="8341400" y="1969350"/>
            <a:ext cx="2673299" cy="1831499"/>
          </a:xfrm>
          <a:prstGeom prst="rect">
            <a:avLst/>
          </a:prstGeom>
          <a:noFill/>
          <a:ln>
            <a:noFill/>
          </a:ln>
        </p:spPr>
      </p:pic>
      <p:pic>
        <p:nvPicPr>
          <p:cNvPr id="237" name="Shape 237"/>
          <p:cNvPicPr preferRelativeResize="0"/>
          <p:nvPr/>
        </p:nvPicPr>
        <p:blipFill rotWithShape="1">
          <a:blip r:embed="rId4">
            <a:alphaModFix/>
          </a:blip>
          <a:srcRect b="0" l="0" r="0" t="0"/>
          <a:stretch/>
        </p:blipFill>
        <p:spPr>
          <a:xfrm>
            <a:off x="8341400" y="3926550"/>
            <a:ext cx="2673299" cy="1831499"/>
          </a:xfrm>
          <a:prstGeom prst="rect">
            <a:avLst/>
          </a:prstGeom>
          <a:noFill/>
          <a:ln>
            <a:noFill/>
          </a:ln>
        </p:spPr>
      </p:pic>
      <p:pic>
        <p:nvPicPr>
          <p:cNvPr id="238" name="Shape 238"/>
          <p:cNvPicPr preferRelativeResize="0"/>
          <p:nvPr/>
        </p:nvPicPr>
        <p:blipFill rotWithShape="1">
          <a:blip r:embed="rId5">
            <a:alphaModFix/>
          </a:blip>
          <a:srcRect b="0" l="0" r="0" t="0"/>
          <a:stretch/>
        </p:blipFill>
        <p:spPr>
          <a:xfrm>
            <a:off x="2922016" y="3496055"/>
            <a:ext cx="2976899" cy="2082898"/>
          </a:xfrm>
          <a:prstGeom prst="rect">
            <a:avLst/>
          </a:prstGeom>
          <a:noFill/>
          <a:ln>
            <a:noFill/>
          </a:ln>
        </p:spPr>
      </p:pic>
      <p:sp>
        <p:nvSpPr>
          <p:cNvPr id="239" name="Shape 239"/>
          <p:cNvSpPr txBox="1"/>
          <p:nvPr/>
        </p:nvSpPr>
        <p:spPr>
          <a:xfrm>
            <a:off x="4194810" y="445335"/>
            <a:ext cx="4475497" cy="7080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lt1"/>
              </a:buClr>
              <a:buSzPct val="25000"/>
              <a:buFont typeface="Old Standard TT"/>
              <a:buNone/>
            </a:pPr>
            <a:r>
              <a:rPr b="1" i="0" lang="en-US" sz="4400" u="none" cap="none" strike="noStrike">
                <a:solidFill>
                  <a:schemeClr val="dk1"/>
                </a:solidFill>
                <a:latin typeface="Old Standard TT"/>
                <a:ea typeface="Old Standard TT"/>
                <a:cs typeface="Old Standard TT"/>
                <a:sym typeface="Old Standard TT"/>
              </a:rPr>
              <a:t>Cleaning Data</a:t>
            </a:r>
          </a:p>
        </p:txBody>
      </p:sp>
    </p:spTree>
  </p:cSld>
  <p:clrMapOvr>
    <a:masterClrMapping/>
  </p:clrMapOvr>
  <p:transition spd="med">
    <p:fade/>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