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A5230"/>
    <a:srgbClr val="678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455F4-6A7E-4209-B7C9-1D2102B3DE7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EFCA-196E-4A36-AA00-B1FE2CBD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E165-F9DF-4799-B777-8A203CA9CD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115" y="573578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is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little like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recipe…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109" y="573578"/>
            <a:ext cx="43974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Measure out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ingredients.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Mix them all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together.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Bake.</a:t>
            </a:r>
          </a:p>
        </p:txBody>
      </p:sp>
    </p:spTree>
    <p:extLst>
      <p:ext uri="{BB962C8B-B14F-4D97-AF65-F5344CB8AC3E}">
        <p14:creationId xmlns:p14="http://schemas.microsoft.com/office/powerpoint/2010/main" val="7960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120" y="573578"/>
            <a:ext cx="4754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…both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5283" y="573578"/>
            <a:ext cx="43974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Open email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window.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Check for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messages.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Display new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messages.</a:t>
            </a:r>
          </a:p>
        </p:txBody>
      </p:sp>
    </p:spTree>
    <p:extLst>
      <p:ext uri="{BB962C8B-B14F-4D97-AF65-F5344CB8AC3E}">
        <p14:creationId xmlns:p14="http://schemas.microsoft.com/office/powerpoint/2010/main" val="80496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start using the app.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CPU finds all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information the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 needs, and puts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in the RAM…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app tells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CPU what to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with it. This is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788" y="476901"/>
            <a:ext cx="1080654" cy="108065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  You start using the app.</vt:lpstr>
    </vt:vector>
  </TitlesOfParts>
  <Company>Lynn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STU193109</cp:lastModifiedBy>
  <cp:revision>7</cp:revision>
  <cp:lastPrinted>2018-12-18T19:18:20Z</cp:lastPrinted>
  <dcterms:created xsi:type="dcterms:W3CDTF">2018-10-12T17:58:59Z</dcterms:created>
  <dcterms:modified xsi:type="dcterms:W3CDTF">2018-12-19T13:51:27Z</dcterms:modified>
</cp:coreProperties>
</file>