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20DB-E484-4B89-ABAC-480B155DCA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57D-B58C-4226-B4B7-9C7450AA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20DB-E484-4B89-ABAC-480B155DCA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57D-B58C-4226-B4B7-9C7450AA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5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20DB-E484-4B89-ABAC-480B155DCA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57D-B58C-4226-B4B7-9C7450AA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20DB-E484-4B89-ABAC-480B155DCA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57D-B58C-4226-B4B7-9C7450AA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20DB-E484-4B89-ABAC-480B155DCA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57D-B58C-4226-B4B7-9C7450AA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20DB-E484-4B89-ABAC-480B155DCA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57D-B58C-4226-B4B7-9C7450AA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20DB-E484-4B89-ABAC-480B155DCA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57D-B58C-4226-B4B7-9C7450AA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20DB-E484-4B89-ABAC-480B155DCA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57D-B58C-4226-B4B7-9C7450AA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20DB-E484-4B89-ABAC-480B155DCA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57D-B58C-4226-B4B7-9C7450AA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9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20DB-E484-4B89-ABAC-480B155DCA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57D-B58C-4226-B4B7-9C7450AA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6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20DB-E484-4B89-ABAC-480B155DCA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457D-B58C-4226-B4B7-9C7450AA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20DB-E484-4B89-ABAC-480B155DCA0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457D-B58C-4226-B4B7-9C7450AA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8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370733" y="1640541"/>
            <a:ext cx="5423642" cy="3585882"/>
            <a:chOff x="3370733" y="1640541"/>
            <a:chExt cx="5423642" cy="3585882"/>
          </a:xfrm>
        </p:grpSpPr>
        <p:sp>
          <p:nvSpPr>
            <p:cNvPr id="5" name="Rectangle 4"/>
            <p:cNvSpPr/>
            <p:nvPr/>
          </p:nvSpPr>
          <p:spPr>
            <a:xfrm>
              <a:off x="4267200" y="2519082"/>
              <a:ext cx="3639671" cy="1828800"/>
            </a:xfrm>
            <a:prstGeom prst="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038165" y="1640541"/>
              <a:ext cx="2115670" cy="878541"/>
              <a:chOff x="5038165" y="1640541"/>
              <a:chExt cx="2115670" cy="87854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038165" y="1640541"/>
                <a:ext cx="277906" cy="878541"/>
                <a:chOff x="5038165" y="1640541"/>
                <a:chExt cx="277906" cy="878541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957047" y="1640541"/>
                <a:ext cx="277906" cy="878541"/>
                <a:chOff x="5038165" y="1640541"/>
                <a:chExt cx="277906" cy="87854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6875929" y="1640541"/>
                <a:ext cx="277906" cy="878541"/>
                <a:chOff x="5038165" y="1640541"/>
                <a:chExt cx="277906" cy="878541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7906871" y="2671483"/>
              <a:ext cx="887504" cy="1519517"/>
              <a:chOff x="7906871" y="2671483"/>
              <a:chExt cx="887504" cy="1519517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8207189" y="3612776"/>
                <a:ext cx="277906" cy="878541"/>
                <a:chOff x="5038165" y="1640541"/>
                <a:chExt cx="277906" cy="878541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5400000">
                <a:off x="8211672" y="2994212"/>
                <a:ext cx="277906" cy="878541"/>
                <a:chOff x="5038165" y="1640541"/>
                <a:chExt cx="277906" cy="878541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5400000">
                <a:off x="8216152" y="2371165"/>
                <a:ext cx="277906" cy="878541"/>
                <a:chOff x="5038165" y="1640541"/>
                <a:chExt cx="277906" cy="87854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 rot="10800000">
              <a:off x="5038165" y="4347882"/>
              <a:ext cx="2115670" cy="878541"/>
              <a:chOff x="5038165" y="1640541"/>
              <a:chExt cx="2115670" cy="87854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038165" y="1640541"/>
                <a:ext cx="277906" cy="878541"/>
                <a:chOff x="5038165" y="1640541"/>
                <a:chExt cx="277906" cy="878541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957047" y="1640541"/>
                <a:ext cx="277906" cy="878541"/>
                <a:chOff x="5038165" y="1640541"/>
                <a:chExt cx="277906" cy="878541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875929" y="1640541"/>
                <a:ext cx="277906" cy="878541"/>
                <a:chOff x="5038165" y="1640541"/>
                <a:chExt cx="277906" cy="8785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 rot="10800000">
              <a:off x="3370733" y="2673723"/>
              <a:ext cx="887504" cy="1519517"/>
              <a:chOff x="7906871" y="2671483"/>
              <a:chExt cx="887504" cy="1519517"/>
            </a:xfrm>
          </p:grpSpPr>
          <p:grpSp>
            <p:nvGrpSpPr>
              <p:cNvPr id="49" name="Group 48"/>
              <p:cNvGrpSpPr/>
              <p:nvPr/>
            </p:nvGrpSpPr>
            <p:grpSpPr>
              <a:xfrm rot="5400000">
                <a:off x="8207189" y="3612776"/>
                <a:ext cx="277906" cy="878541"/>
                <a:chOff x="5038165" y="1640541"/>
                <a:chExt cx="277906" cy="878541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 rot="5400000">
                <a:off x="8211672" y="2994212"/>
                <a:ext cx="277906" cy="878541"/>
                <a:chOff x="5038165" y="1640541"/>
                <a:chExt cx="277906" cy="878541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 rot="5400000">
                <a:off x="8216152" y="2371165"/>
                <a:ext cx="277906" cy="878541"/>
                <a:chOff x="5038165" y="1640541"/>
                <a:chExt cx="277906" cy="878541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4951418" y="2648652"/>
            <a:ext cx="22685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CPU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020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5213" y="1640541"/>
            <a:ext cx="5423642" cy="3585882"/>
            <a:chOff x="3370733" y="1640541"/>
            <a:chExt cx="5423642" cy="3585882"/>
          </a:xfrm>
        </p:grpSpPr>
        <p:sp>
          <p:nvSpPr>
            <p:cNvPr id="3" name="Rectangle 2"/>
            <p:cNvSpPr/>
            <p:nvPr/>
          </p:nvSpPr>
          <p:spPr>
            <a:xfrm>
              <a:off x="4267200" y="2519082"/>
              <a:ext cx="3639671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038165" y="1640541"/>
              <a:ext cx="2115670" cy="878541"/>
              <a:chOff x="5038165" y="1640541"/>
              <a:chExt cx="2115670" cy="8785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038165" y="1640541"/>
                <a:ext cx="277906" cy="878541"/>
                <a:chOff x="5038165" y="1640541"/>
                <a:chExt cx="277906" cy="878541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957047" y="1640541"/>
                <a:ext cx="277906" cy="878541"/>
                <a:chOff x="5038165" y="1640541"/>
                <a:chExt cx="277906" cy="878541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6875929" y="1640541"/>
                <a:ext cx="277906" cy="878541"/>
                <a:chOff x="5038165" y="1640541"/>
                <a:chExt cx="277906" cy="878541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7906871" y="2671483"/>
              <a:ext cx="887504" cy="1519517"/>
              <a:chOff x="7906871" y="2671483"/>
              <a:chExt cx="887504" cy="1519517"/>
            </a:xfrm>
          </p:grpSpPr>
          <p:grpSp>
            <p:nvGrpSpPr>
              <p:cNvPr id="26" name="Group 25"/>
              <p:cNvGrpSpPr/>
              <p:nvPr/>
            </p:nvGrpSpPr>
            <p:grpSpPr>
              <a:xfrm rot="5400000">
                <a:off x="8207189" y="3612776"/>
                <a:ext cx="277906" cy="878541"/>
                <a:chOff x="5038165" y="1640541"/>
                <a:chExt cx="277906" cy="878541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5400000">
                <a:off x="8211672" y="2994212"/>
                <a:ext cx="277906" cy="878541"/>
                <a:chOff x="5038165" y="1640541"/>
                <a:chExt cx="277906" cy="8785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5400000">
                <a:off x="8216152" y="2371165"/>
                <a:ext cx="277906" cy="878541"/>
                <a:chOff x="5038165" y="1640541"/>
                <a:chExt cx="277906" cy="8785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rot="10800000">
              <a:off x="5038165" y="4347882"/>
              <a:ext cx="2115670" cy="878541"/>
              <a:chOff x="5038165" y="1640541"/>
              <a:chExt cx="2115670" cy="8785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038165" y="1640541"/>
                <a:ext cx="277906" cy="878541"/>
                <a:chOff x="5038165" y="1640541"/>
                <a:chExt cx="277906" cy="87854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957047" y="1640541"/>
                <a:ext cx="277906" cy="878541"/>
                <a:chOff x="5038165" y="1640541"/>
                <a:chExt cx="277906" cy="8785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6875929" y="1640541"/>
                <a:ext cx="277906" cy="878541"/>
                <a:chOff x="5038165" y="1640541"/>
                <a:chExt cx="277906" cy="878541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 rot="10800000">
              <a:off x="3370733" y="2673723"/>
              <a:ext cx="887504" cy="1519517"/>
              <a:chOff x="7906871" y="2671483"/>
              <a:chExt cx="887504" cy="151951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8207189" y="3612776"/>
                <a:ext cx="277906" cy="878541"/>
                <a:chOff x="5038165" y="1640541"/>
                <a:chExt cx="277906" cy="878541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5400000">
                <a:off x="8211672" y="2994212"/>
                <a:ext cx="277906" cy="878541"/>
                <a:chOff x="5038165" y="1640541"/>
                <a:chExt cx="277906" cy="878541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 rot="5400000">
                <a:off x="8216152" y="2371165"/>
                <a:ext cx="277906" cy="878541"/>
                <a:chOff x="5038165" y="1640541"/>
                <a:chExt cx="277906" cy="87854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5109882" y="1837765"/>
                  <a:ext cx="143436" cy="681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038165" y="1640541"/>
                  <a:ext cx="277906" cy="259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4" name="TextBox 43"/>
          <p:cNvSpPr txBox="1"/>
          <p:nvPr/>
        </p:nvSpPr>
        <p:spPr>
          <a:xfrm>
            <a:off x="4727790" y="2479375"/>
            <a:ext cx="27184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00" dirty="0" smtClean="0"/>
              <a:t>CPU</a:t>
            </a:r>
            <a:endParaRPr lang="en-US" sz="11800" dirty="0"/>
          </a:p>
        </p:txBody>
      </p:sp>
    </p:spTree>
    <p:extLst>
      <p:ext uri="{BB962C8B-B14F-4D97-AF65-F5344CB8AC3E}">
        <p14:creationId xmlns:p14="http://schemas.microsoft.com/office/powerpoint/2010/main" val="50242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181600" y="2510117"/>
            <a:ext cx="1828800" cy="18377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nut 2"/>
          <p:cNvSpPr/>
          <p:nvPr/>
        </p:nvSpPr>
        <p:spPr>
          <a:xfrm>
            <a:off x="5446059" y="2774576"/>
            <a:ext cx="1299882" cy="1308847"/>
          </a:xfrm>
          <a:prstGeom prst="donut">
            <a:avLst>
              <a:gd name="adj" fmla="val 10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06353" y="2599765"/>
            <a:ext cx="188260" cy="528917"/>
          </a:xfrm>
          <a:prstGeom prst="roundRect">
            <a:avLst>
              <a:gd name="adj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7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5576" y="2483224"/>
            <a:ext cx="5880848" cy="105783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361765" y="2752165"/>
            <a:ext cx="0" cy="28687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39352" y="2671491"/>
            <a:ext cx="45719" cy="8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8299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Lynn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Ankiewicz, Kevin</dc:creator>
  <cp:lastModifiedBy>STU193109</cp:lastModifiedBy>
  <cp:revision>6</cp:revision>
  <dcterms:created xsi:type="dcterms:W3CDTF">2018-10-03T17:58:54Z</dcterms:created>
  <dcterms:modified xsi:type="dcterms:W3CDTF">2018-10-26T15:47:17Z</dcterms:modified>
</cp:coreProperties>
</file>