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230"/>
    <a:srgbClr val="678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E165-F9DF-4799-B777-8A203CA9CDF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3BAD-E862-4448-9F20-FE5F5556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90930" y="1712890"/>
            <a:ext cx="2936383" cy="1275009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787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412901" y="1300766"/>
            <a:ext cx="2292440" cy="1249251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374265" y="1442434"/>
            <a:ext cx="2384377" cy="476518"/>
          </a:xfrm>
          <a:custGeom>
            <a:avLst/>
            <a:gdLst>
              <a:gd name="connsiteX0" fmla="*/ 0 w 2384377"/>
              <a:gd name="connsiteY0" fmla="*/ 0 h 476518"/>
              <a:gd name="connsiteX1" fmla="*/ 0 w 2384377"/>
              <a:gd name="connsiteY1" fmla="*/ 360608 h 476518"/>
              <a:gd name="connsiteX2" fmla="*/ 12879 w 2384377"/>
              <a:gd name="connsiteY2" fmla="*/ 373487 h 476518"/>
              <a:gd name="connsiteX3" fmla="*/ 167425 w 2384377"/>
              <a:gd name="connsiteY3" fmla="*/ 360608 h 476518"/>
              <a:gd name="connsiteX4" fmla="*/ 270456 w 2384377"/>
              <a:gd name="connsiteY4" fmla="*/ 386366 h 476518"/>
              <a:gd name="connsiteX5" fmla="*/ 373487 w 2384377"/>
              <a:gd name="connsiteY5" fmla="*/ 373487 h 476518"/>
              <a:gd name="connsiteX6" fmla="*/ 425003 w 2384377"/>
              <a:gd name="connsiteY6" fmla="*/ 296214 h 476518"/>
              <a:gd name="connsiteX7" fmla="*/ 566670 w 2384377"/>
              <a:gd name="connsiteY7" fmla="*/ 309093 h 476518"/>
              <a:gd name="connsiteX8" fmla="*/ 643943 w 2384377"/>
              <a:gd name="connsiteY8" fmla="*/ 360608 h 476518"/>
              <a:gd name="connsiteX9" fmla="*/ 759853 w 2384377"/>
              <a:gd name="connsiteY9" fmla="*/ 347729 h 476518"/>
              <a:gd name="connsiteX10" fmla="*/ 798490 w 2384377"/>
              <a:gd name="connsiteY10" fmla="*/ 321972 h 476518"/>
              <a:gd name="connsiteX11" fmla="*/ 875763 w 2384377"/>
              <a:gd name="connsiteY11" fmla="*/ 360608 h 476518"/>
              <a:gd name="connsiteX12" fmla="*/ 901521 w 2384377"/>
              <a:gd name="connsiteY12" fmla="*/ 450760 h 476518"/>
              <a:gd name="connsiteX13" fmla="*/ 940158 w 2384377"/>
              <a:gd name="connsiteY13" fmla="*/ 476518 h 476518"/>
              <a:gd name="connsiteX14" fmla="*/ 991673 w 2384377"/>
              <a:gd name="connsiteY14" fmla="*/ 463639 h 476518"/>
              <a:gd name="connsiteX15" fmla="*/ 1030310 w 2384377"/>
              <a:gd name="connsiteY15" fmla="*/ 360608 h 476518"/>
              <a:gd name="connsiteX16" fmla="*/ 1171977 w 2384377"/>
              <a:gd name="connsiteY16" fmla="*/ 399245 h 476518"/>
              <a:gd name="connsiteX17" fmla="*/ 1197735 w 2384377"/>
              <a:gd name="connsiteY17" fmla="*/ 437881 h 476518"/>
              <a:gd name="connsiteX18" fmla="*/ 1326524 w 2384377"/>
              <a:gd name="connsiteY18" fmla="*/ 425003 h 476518"/>
              <a:gd name="connsiteX19" fmla="*/ 1365160 w 2384377"/>
              <a:gd name="connsiteY19" fmla="*/ 412124 h 476518"/>
              <a:gd name="connsiteX20" fmla="*/ 1416676 w 2384377"/>
              <a:gd name="connsiteY20" fmla="*/ 334851 h 476518"/>
              <a:gd name="connsiteX21" fmla="*/ 1545465 w 2384377"/>
              <a:gd name="connsiteY21" fmla="*/ 347729 h 476518"/>
              <a:gd name="connsiteX22" fmla="*/ 1558343 w 2384377"/>
              <a:gd name="connsiteY22" fmla="*/ 386366 h 476518"/>
              <a:gd name="connsiteX23" fmla="*/ 1596980 w 2384377"/>
              <a:gd name="connsiteY23" fmla="*/ 425003 h 476518"/>
              <a:gd name="connsiteX24" fmla="*/ 1712890 w 2384377"/>
              <a:gd name="connsiteY24" fmla="*/ 386366 h 476518"/>
              <a:gd name="connsiteX25" fmla="*/ 1764405 w 2384377"/>
              <a:gd name="connsiteY25" fmla="*/ 309093 h 476518"/>
              <a:gd name="connsiteX26" fmla="*/ 1790163 w 2384377"/>
              <a:gd name="connsiteY26" fmla="*/ 270456 h 476518"/>
              <a:gd name="connsiteX27" fmla="*/ 1944710 w 2384377"/>
              <a:gd name="connsiteY27" fmla="*/ 296214 h 476518"/>
              <a:gd name="connsiteX28" fmla="*/ 1983346 w 2384377"/>
              <a:gd name="connsiteY28" fmla="*/ 321972 h 476518"/>
              <a:gd name="connsiteX29" fmla="*/ 1996225 w 2384377"/>
              <a:gd name="connsiteY29" fmla="*/ 360608 h 476518"/>
              <a:gd name="connsiteX30" fmla="*/ 2073498 w 2384377"/>
              <a:gd name="connsiteY30" fmla="*/ 399245 h 476518"/>
              <a:gd name="connsiteX31" fmla="*/ 2086377 w 2384377"/>
              <a:gd name="connsiteY31" fmla="*/ 360608 h 476518"/>
              <a:gd name="connsiteX32" fmla="*/ 2163650 w 2384377"/>
              <a:gd name="connsiteY32" fmla="*/ 334851 h 476518"/>
              <a:gd name="connsiteX33" fmla="*/ 2279560 w 2384377"/>
              <a:gd name="connsiteY33" fmla="*/ 347729 h 476518"/>
              <a:gd name="connsiteX34" fmla="*/ 2356834 w 2384377"/>
              <a:gd name="connsiteY34" fmla="*/ 373487 h 476518"/>
              <a:gd name="connsiteX35" fmla="*/ 2382591 w 2384377"/>
              <a:gd name="connsiteY35" fmla="*/ 270456 h 476518"/>
              <a:gd name="connsiteX36" fmla="*/ 2369712 w 2384377"/>
              <a:gd name="connsiteY36" fmla="*/ 25758 h 476518"/>
              <a:gd name="connsiteX37" fmla="*/ 0 w 2384377"/>
              <a:gd name="connsiteY37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84377" h="476518">
                <a:moveTo>
                  <a:pt x="0" y="0"/>
                </a:moveTo>
                <a:lnTo>
                  <a:pt x="0" y="360608"/>
                </a:lnTo>
                <a:lnTo>
                  <a:pt x="12879" y="373487"/>
                </a:lnTo>
                <a:cubicBezTo>
                  <a:pt x="64394" y="369194"/>
                  <a:pt x="115731" y="360608"/>
                  <a:pt x="167425" y="360608"/>
                </a:cubicBezTo>
                <a:cubicBezTo>
                  <a:pt x="198509" y="360608"/>
                  <a:pt x="239967" y="376203"/>
                  <a:pt x="270456" y="386366"/>
                </a:cubicBezTo>
                <a:cubicBezTo>
                  <a:pt x="304800" y="382073"/>
                  <a:pt x="343591" y="390926"/>
                  <a:pt x="373487" y="373487"/>
                </a:cubicBezTo>
                <a:cubicBezTo>
                  <a:pt x="400227" y="357889"/>
                  <a:pt x="425003" y="296214"/>
                  <a:pt x="425003" y="296214"/>
                </a:cubicBezTo>
                <a:cubicBezTo>
                  <a:pt x="472225" y="300507"/>
                  <a:pt x="521180" y="295714"/>
                  <a:pt x="566670" y="309093"/>
                </a:cubicBezTo>
                <a:cubicBezTo>
                  <a:pt x="596369" y="317828"/>
                  <a:pt x="643943" y="360608"/>
                  <a:pt x="643943" y="360608"/>
                </a:cubicBezTo>
                <a:cubicBezTo>
                  <a:pt x="682580" y="356315"/>
                  <a:pt x="722139" y="357157"/>
                  <a:pt x="759853" y="347729"/>
                </a:cubicBezTo>
                <a:cubicBezTo>
                  <a:pt x="774869" y="343975"/>
                  <a:pt x="783222" y="324516"/>
                  <a:pt x="798490" y="321972"/>
                </a:cubicBezTo>
                <a:cubicBezTo>
                  <a:pt x="819818" y="318418"/>
                  <a:pt x="862307" y="351638"/>
                  <a:pt x="875763" y="360608"/>
                </a:cubicBezTo>
                <a:cubicBezTo>
                  <a:pt x="876604" y="363974"/>
                  <a:pt x="894802" y="442361"/>
                  <a:pt x="901521" y="450760"/>
                </a:cubicBezTo>
                <a:cubicBezTo>
                  <a:pt x="911191" y="462847"/>
                  <a:pt x="927279" y="467932"/>
                  <a:pt x="940158" y="476518"/>
                </a:cubicBezTo>
                <a:cubicBezTo>
                  <a:pt x="957330" y="472225"/>
                  <a:pt x="976946" y="473457"/>
                  <a:pt x="991673" y="463639"/>
                </a:cubicBezTo>
                <a:cubicBezTo>
                  <a:pt x="1022285" y="443231"/>
                  <a:pt x="1024703" y="388644"/>
                  <a:pt x="1030310" y="360608"/>
                </a:cubicBezTo>
                <a:cubicBezTo>
                  <a:pt x="1091260" y="368227"/>
                  <a:pt x="1130231" y="357499"/>
                  <a:pt x="1171977" y="399245"/>
                </a:cubicBezTo>
                <a:cubicBezTo>
                  <a:pt x="1182922" y="410190"/>
                  <a:pt x="1189149" y="425002"/>
                  <a:pt x="1197735" y="437881"/>
                </a:cubicBezTo>
                <a:cubicBezTo>
                  <a:pt x="1240665" y="433588"/>
                  <a:pt x="1283882" y="431563"/>
                  <a:pt x="1326524" y="425003"/>
                </a:cubicBezTo>
                <a:cubicBezTo>
                  <a:pt x="1339941" y="422939"/>
                  <a:pt x="1357630" y="423419"/>
                  <a:pt x="1365160" y="412124"/>
                </a:cubicBezTo>
                <a:cubicBezTo>
                  <a:pt x="1427323" y="318878"/>
                  <a:pt x="1328359" y="364288"/>
                  <a:pt x="1416676" y="334851"/>
                </a:cubicBezTo>
                <a:cubicBezTo>
                  <a:pt x="1459606" y="339144"/>
                  <a:pt x="1504919" y="332985"/>
                  <a:pt x="1545465" y="347729"/>
                </a:cubicBezTo>
                <a:cubicBezTo>
                  <a:pt x="1558223" y="352368"/>
                  <a:pt x="1550813" y="375070"/>
                  <a:pt x="1558343" y="386366"/>
                </a:cubicBezTo>
                <a:cubicBezTo>
                  <a:pt x="1568446" y="401521"/>
                  <a:pt x="1584101" y="412124"/>
                  <a:pt x="1596980" y="425003"/>
                </a:cubicBezTo>
                <a:cubicBezTo>
                  <a:pt x="1639844" y="417859"/>
                  <a:pt x="1681972" y="421701"/>
                  <a:pt x="1712890" y="386366"/>
                </a:cubicBezTo>
                <a:cubicBezTo>
                  <a:pt x="1733275" y="363069"/>
                  <a:pt x="1747233" y="334851"/>
                  <a:pt x="1764405" y="309093"/>
                </a:cubicBezTo>
                <a:lnTo>
                  <a:pt x="1790163" y="270456"/>
                </a:lnTo>
                <a:cubicBezTo>
                  <a:pt x="1826887" y="274536"/>
                  <a:pt x="1901558" y="274638"/>
                  <a:pt x="1944710" y="296214"/>
                </a:cubicBezTo>
                <a:cubicBezTo>
                  <a:pt x="1958554" y="303136"/>
                  <a:pt x="1970467" y="313386"/>
                  <a:pt x="1983346" y="321972"/>
                </a:cubicBezTo>
                <a:cubicBezTo>
                  <a:pt x="1987639" y="334851"/>
                  <a:pt x="1987744" y="350008"/>
                  <a:pt x="1996225" y="360608"/>
                </a:cubicBezTo>
                <a:cubicBezTo>
                  <a:pt x="2014382" y="383304"/>
                  <a:pt x="2048046" y="390761"/>
                  <a:pt x="2073498" y="399245"/>
                </a:cubicBezTo>
                <a:cubicBezTo>
                  <a:pt x="2077791" y="386366"/>
                  <a:pt x="2075330" y="368499"/>
                  <a:pt x="2086377" y="360608"/>
                </a:cubicBezTo>
                <a:cubicBezTo>
                  <a:pt x="2108471" y="344827"/>
                  <a:pt x="2163650" y="334851"/>
                  <a:pt x="2163650" y="334851"/>
                </a:cubicBezTo>
                <a:cubicBezTo>
                  <a:pt x="2202287" y="339144"/>
                  <a:pt x="2241440" y="340105"/>
                  <a:pt x="2279560" y="347729"/>
                </a:cubicBezTo>
                <a:cubicBezTo>
                  <a:pt x="2306184" y="353054"/>
                  <a:pt x="2356834" y="373487"/>
                  <a:pt x="2356834" y="373487"/>
                </a:cubicBezTo>
                <a:cubicBezTo>
                  <a:pt x="2394498" y="316991"/>
                  <a:pt x="2382591" y="350329"/>
                  <a:pt x="2382591" y="270456"/>
                </a:cubicBezTo>
                <a:lnTo>
                  <a:pt x="2369712" y="25758"/>
                </a:lnTo>
                <a:lnTo>
                  <a:pt x="0" y="0"/>
                </a:lnTo>
                <a:close/>
              </a:path>
            </a:pathLst>
          </a:custGeom>
          <a:solidFill>
            <a:srgbClr val="7A5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74266" y="1184856"/>
            <a:ext cx="2384376" cy="528034"/>
          </a:xfrm>
          <a:prstGeom prst="ellipse">
            <a:avLst/>
          </a:prstGeom>
          <a:solidFill>
            <a:srgbClr val="7A5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Lynn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Ankiewicz, Kevin</cp:lastModifiedBy>
  <cp:revision>1</cp:revision>
  <dcterms:created xsi:type="dcterms:W3CDTF">2018-10-12T17:58:59Z</dcterms:created>
  <dcterms:modified xsi:type="dcterms:W3CDTF">2018-10-12T17:59:13Z</dcterms:modified>
</cp:coreProperties>
</file>