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0.jpg" ContentType="image/unknown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4" r:id="rId15"/>
    <p:sldId id="271" r:id="rId16"/>
    <p:sldId id="269" r:id="rId17"/>
    <p:sldId id="270" r:id="rId18"/>
    <p:sldId id="272" r:id="rId19"/>
    <p:sldId id="273" r:id="rId20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38" y="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8155" cy="466553"/>
          </a:xfrm>
          <a:prstGeom prst="rect">
            <a:avLst/>
          </a:prstGeom>
        </p:spPr>
        <p:txBody>
          <a:bodyPr vert="horz" lIns="90697" tIns="45348" rIns="90697" bIns="4534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674" y="1"/>
            <a:ext cx="3038155" cy="466553"/>
          </a:xfrm>
          <a:prstGeom prst="rect">
            <a:avLst/>
          </a:prstGeom>
        </p:spPr>
        <p:txBody>
          <a:bodyPr vert="horz" lIns="90697" tIns="45348" rIns="90697" bIns="45348" rtlCol="0"/>
          <a:lstStyle>
            <a:lvl1pPr algn="r">
              <a:defRPr sz="1200"/>
            </a:lvl1pPr>
          </a:lstStyle>
          <a:p>
            <a:fld id="{936DCD92-6322-4F8A-8332-BD2A880C12C5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2050"/>
            <a:ext cx="5578475" cy="3138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97" tIns="45348" rIns="90697" bIns="4534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355" y="4473242"/>
            <a:ext cx="5607691" cy="3661503"/>
          </a:xfrm>
          <a:prstGeom prst="rect">
            <a:avLst/>
          </a:prstGeom>
        </p:spPr>
        <p:txBody>
          <a:bodyPr vert="horz" lIns="90697" tIns="45348" rIns="90697" bIns="45348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847"/>
            <a:ext cx="3038155" cy="466553"/>
          </a:xfrm>
          <a:prstGeom prst="rect">
            <a:avLst/>
          </a:prstGeom>
        </p:spPr>
        <p:txBody>
          <a:bodyPr vert="horz" lIns="90697" tIns="45348" rIns="90697" bIns="4534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674" y="8829847"/>
            <a:ext cx="3038155" cy="466553"/>
          </a:xfrm>
          <a:prstGeom prst="rect">
            <a:avLst/>
          </a:prstGeom>
        </p:spPr>
        <p:txBody>
          <a:bodyPr vert="horz" lIns="90697" tIns="45348" rIns="90697" bIns="45348" rtlCol="0" anchor="b"/>
          <a:lstStyle>
            <a:lvl1pPr algn="r">
              <a:defRPr sz="1200"/>
            </a:lvl1pPr>
          </a:lstStyle>
          <a:p>
            <a:fld id="{460EE402-BA49-4BFE-B1B2-FBA3FD5AD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29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7F3A-7890-4D5F-9D94-0736979F964E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7F12-BA49-4A29-90A9-4B00921CA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60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7F3A-7890-4D5F-9D94-0736979F964E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7F12-BA49-4A29-90A9-4B00921CA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30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7F3A-7890-4D5F-9D94-0736979F964E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7F12-BA49-4A29-90A9-4B00921CA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58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7F3A-7890-4D5F-9D94-0736979F964E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7F12-BA49-4A29-90A9-4B00921CA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61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7F3A-7890-4D5F-9D94-0736979F964E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7F12-BA49-4A29-90A9-4B00921CA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4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7F3A-7890-4D5F-9D94-0736979F964E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7F12-BA49-4A29-90A9-4B00921CA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77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7F3A-7890-4D5F-9D94-0736979F964E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7F12-BA49-4A29-90A9-4B00921CA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51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7F3A-7890-4D5F-9D94-0736979F964E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7F12-BA49-4A29-90A9-4B00921CA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47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7F3A-7890-4D5F-9D94-0736979F964E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7F12-BA49-4A29-90A9-4B00921CA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7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7F3A-7890-4D5F-9D94-0736979F964E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7F12-BA49-4A29-90A9-4B00921CA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0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7F3A-7890-4D5F-9D94-0736979F964E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7F12-BA49-4A29-90A9-4B00921CA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2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07F3A-7890-4D5F-9D94-0736979F964E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67F12-BA49-4A29-90A9-4B00921CA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77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f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f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539343" y="-2447904"/>
            <a:ext cx="7074521" cy="1197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802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0" y="2952750"/>
            <a:ext cx="952500" cy="952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597442" y="-1588795"/>
            <a:ext cx="6997116" cy="989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62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123" y="0"/>
            <a:ext cx="10058400" cy="667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17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50" y="0"/>
            <a:ext cx="90934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5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291" y="-1"/>
            <a:ext cx="683514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14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51691" y="-1613468"/>
            <a:ext cx="6888617" cy="1011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87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2410" y="-1757190"/>
            <a:ext cx="6867180" cy="1036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91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096401" y="-2119313"/>
            <a:ext cx="7999197" cy="1122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98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50" y="185928"/>
            <a:ext cx="3009900" cy="38526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00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42503" y="-1495425"/>
            <a:ext cx="21277453" cy="98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88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50" y="0"/>
            <a:ext cx="9563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97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584193" y="-2002304"/>
            <a:ext cx="6993137" cy="1099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492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218243" y="-607854"/>
            <a:ext cx="7869564" cy="819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72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733926" y="-1962401"/>
            <a:ext cx="7057523" cy="1098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69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876428" y="-647701"/>
            <a:ext cx="6858000" cy="815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28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6" y="0"/>
            <a:ext cx="103727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61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1" y="-37462"/>
            <a:ext cx="7014348" cy="689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52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743" y="0"/>
            <a:ext cx="72105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83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" y="-12084"/>
            <a:ext cx="10972800" cy="687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2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5794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Lynn Public Schools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Ankiewicz, Kevin</dc:creator>
  <cp:lastModifiedBy>Ankiewicz, Kevin</cp:lastModifiedBy>
  <cp:revision>15</cp:revision>
  <cp:lastPrinted>2018-12-14T17:54:54Z</cp:lastPrinted>
  <dcterms:created xsi:type="dcterms:W3CDTF">2018-12-13T14:59:23Z</dcterms:created>
  <dcterms:modified xsi:type="dcterms:W3CDTF">2018-12-17T15:33:38Z</dcterms:modified>
</cp:coreProperties>
</file>