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500B969-E2AA-45A0-BE78-4071BF7B30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5BF008A-4F3F-4958-9B5A-71739EAC1BC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22-08-2025 22:13:42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8257CCB-594E-4DEA-B454-F54F41A03E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2025-08-22T16:43:43Z</dcterms:created>
  <dcterms:modified xsi:type="dcterms:W3CDTF">2025-08-22T16:43:43Z</dcterms:modified>
</cp:coreProperties>
</file>