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76160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c476160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76160e31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c476160e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76160e3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476160e3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76160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c476160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76160e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c476160e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76160e3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c476160e3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476160e3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476160e3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76160e31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476160e3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76160e3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476160e3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2" Type="http://schemas.openxmlformats.org/officeDocument/2006/relationships/image" Target="../media/image5.png"/><Relationship Id="rId9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hyperlink" Target="https://theprayasindia.com/tag/top-10-upsc-classes-in-vasai-road/" TargetMode="External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14" Type="http://schemas.openxmlformats.org/officeDocument/2006/relationships/image" Target="../media/image5.png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theprayasindia.com/top-10-upsc-coaching-in-andher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eprayasindia.com/tag/top-10-upsc-classes-in-vasai-road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theprayasindia.com/tag/top-10-upsc-classes-in-vasai-road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heprayasindia.com/tag/top-10-upsc-classes-in-vasai-road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image" Target="../media/image4.jpg"/><Relationship Id="rId12" Type="http://schemas.openxmlformats.org/officeDocument/2006/relationships/hyperlink" Target="https://theprayasindia.com/top-10-upsc-coaching-in-andher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hyperlink" Target="https://theprayasindia.com/top-10-upsc-coaching-in-andheri/" TargetMode="External"/><Relationship Id="rId12" Type="http://schemas.openxmlformats.org/officeDocument/2006/relationships/hyperlink" Target="https://theprayasindia.com/top-10-upsc-coaching-in-andher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15" Type="http://schemas.openxmlformats.org/officeDocument/2006/relationships/image" Target="../media/image5.png"/><Relationship Id="rId14" Type="http://schemas.openxmlformats.org/officeDocument/2006/relationships/hyperlink" Target="https://theprayasindia.com/top-10-upsc-coaching-in-andheri/" TargetMode="External"/><Relationship Id="rId17" Type="http://schemas.openxmlformats.org/officeDocument/2006/relationships/image" Target="../media/image2.jpg"/><Relationship Id="rId16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hyperlink" Target="https://theprayasindia.com/top-10-upsc-coaching-in-andheri/" TargetMode="External"/><Relationship Id="rId12" Type="http://schemas.openxmlformats.org/officeDocument/2006/relationships/hyperlink" Target="https://theprayasindia.com/top-10-upsc-coaching-in-andheri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14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theprayasindia.com/top-10-upsc-coaching-in-andher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hyperlink" Target="https://theprayasindia.com/top-10-upsc-coaching-in-andheri/" TargetMode="External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hyperlink" Target="https://theprayasindia.com/top-10-upsc-coaching-in-andheri/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theprayasindia.com/top-10-upsc-coaching-in-andheri/" TargetMode="External"/><Relationship Id="rId22" Type="http://schemas.openxmlformats.org/officeDocument/2006/relationships/hyperlink" Target="https://theprayasindia.com/top-10-upsc-coaching-in-andheri/" TargetMode="External"/><Relationship Id="rId21" Type="http://schemas.openxmlformats.org/officeDocument/2006/relationships/hyperlink" Target="https://theprayasindia.com/top-10-upsc-coaching-in-andheri/" TargetMode="External"/><Relationship Id="rId24" Type="http://schemas.openxmlformats.org/officeDocument/2006/relationships/hyperlink" Target="https://theprayasindia.com/top-10-upsc-coaching-in-andheri/" TargetMode="External"/><Relationship Id="rId23" Type="http://schemas.openxmlformats.org/officeDocument/2006/relationships/hyperlink" Target="https://theprayasindia.com/top-10-upsc-coaching-in-andheri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heprayasindia.com/top-10-upsc-coaching-in-andheri/" TargetMode="External"/><Relationship Id="rId4" Type="http://schemas.openxmlformats.org/officeDocument/2006/relationships/hyperlink" Target="https://theprayasindia.com/top-10-upsc-coaching-in-andheri/" TargetMode="External"/><Relationship Id="rId9" Type="http://schemas.openxmlformats.org/officeDocument/2006/relationships/hyperlink" Target="https://theprayasindia.com/top-10-upsc-coaching-in-andheri/" TargetMode="External"/><Relationship Id="rId26" Type="http://schemas.openxmlformats.org/officeDocument/2006/relationships/hyperlink" Target="https://theprayasindia.com/top-10-upsc-coaching-in-andheri/" TargetMode="External"/><Relationship Id="rId25" Type="http://schemas.openxmlformats.org/officeDocument/2006/relationships/hyperlink" Target="https://theprayasindia.com/top-10-upsc-coaching-in-andheri/" TargetMode="External"/><Relationship Id="rId5" Type="http://schemas.openxmlformats.org/officeDocument/2006/relationships/hyperlink" Target="https://theprayasindia.com/top-10-upsc-coaching-in-andheri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heprayasindia.com/top-10-upsc-coaching-in-andheri/" TargetMode="External"/><Relationship Id="rId8" Type="http://schemas.openxmlformats.org/officeDocument/2006/relationships/image" Target="../media/image8.png"/><Relationship Id="rId11" Type="http://schemas.openxmlformats.org/officeDocument/2006/relationships/hyperlink" Target="https://theprayasindia.com/top-10-upsc-coaching-in-andheri/" TargetMode="External"/><Relationship Id="rId10" Type="http://schemas.openxmlformats.org/officeDocument/2006/relationships/hyperlink" Target="https://theprayasindia.com/top-10-upsc-coaching-in-andheri/" TargetMode="External"/><Relationship Id="rId13" Type="http://schemas.openxmlformats.org/officeDocument/2006/relationships/hyperlink" Target="https://theprayasindia.com/top-10-upsc-coaching-in-andheri/" TargetMode="External"/><Relationship Id="rId12" Type="http://schemas.openxmlformats.org/officeDocument/2006/relationships/hyperlink" Target="https://theprayasindia.com/top-10-upsc-coaching-in-andheri/" TargetMode="External"/><Relationship Id="rId15" Type="http://schemas.openxmlformats.org/officeDocument/2006/relationships/hyperlink" Target="https://theprayasindia.com/top-10-upsc-coaching-in-andheri/" TargetMode="External"/><Relationship Id="rId14" Type="http://schemas.openxmlformats.org/officeDocument/2006/relationships/hyperlink" Target="https://theprayasindia.com/top-10-upsc-coaching-in-andheri/" TargetMode="External"/><Relationship Id="rId17" Type="http://schemas.openxmlformats.org/officeDocument/2006/relationships/hyperlink" Target="https://theprayasindia.com/top-10-upsc-coaching-in-andheri/" TargetMode="External"/><Relationship Id="rId16" Type="http://schemas.openxmlformats.org/officeDocument/2006/relationships/hyperlink" Target="https://theprayasindia.com/top-10-upsc-coaching-in-andheri/" TargetMode="External"/><Relationship Id="rId19" Type="http://schemas.openxmlformats.org/officeDocument/2006/relationships/hyperlink" Target="https://theprayasindia.com/top-10-upsc-coaching-in-andheri/" TargetMode="External"/><Relationship Id="rId18" Type="http://schemas.openxmlformats.org/officeDocument/2006/relationships/hyperlink" Target="https://theprayasindia.com/top-10-upsc-coaching-in-andh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hlinkClick r:id="rId3"/>
          </p:cNvPr>
          <p:cNvSpPr txBox="1"/>
          <p:nvPr>
            <p:ph type="ctrTitle"/>
          </p:nvPr>
        </p:nvSpPr>
        <p:spPr>
          <a:xfrm>
            <a:off x="0" y="-196450"/>
            <a:ext cx="9144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350" u="sng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Best UPSC Coaching Classes in Andheri</a:t>
            </a:r>
            <a:endParaRPr b="0" sz="335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Google Shape;87;p13">
            <a:hlinkClick r:id="rId5"/>
          </p:cNvPr>
          <p:cNvSpPr txBox="1"/>
          <p:nvPr>
            <p:ph idx="1" type="subTitle"/>
          </p:nvPr>
        </p:nvSpPr>
        <p:spPr>
          <a:xfrm>
            <a:off x="0" y="1156100"/>
            <a:ext cx="91440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India - Best UPSC CSE Coaching Institute in Mumbai.</a:t>
            </a:r>
            <a:endParaRPr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eorgia"/>
              <a:buChar char="-"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UPSC CSE Online Live Preparation Course.</a:t>
            </a:r>
            <a:endParaRPr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eorgia"/>
              <a:buChar char="-"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IAS Mains Answer Writing Program</a:t>
            </a:r>
            <a:endParaRPr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eorgia"/>
              <a:buChar char="-"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GS, Prelims and Mains answer writing preparations</a:t>
            </a:r>
            <a:endParaRPr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eorgia"/>
              <a:buChar char="-"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Guidance from experienced mentors, experts and Officers</a:t>
            </a:r>
            <a:endParaRPr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83700" y="4296975"/>
            <a:ext cx="2278900" cy="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>
            <a:hlinkClick r:id="rId3"/>
          </p:cNvPr>
          <p:cNvSpPr txBox="1"/>
          <p:nvPr>
            <p:ph type="title"/>
          </p:nvPr>
        </p:nvSpPr>
        <p:spPr>
          <a:xfrm>
            <a:off x="406425" y="-17437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UPSC Coaching in Andheri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>
            <a:hlinkClick r:id="rId5"/>
          </p:cNvPr>
          <p:cNvSpPr txBox="1"/>
          <p:nvPr/>
        </p:nvSpPr>
        <p:spPr>
          <a:xfrm>
            <a:off x="-75" y="1045375"/>
            <a:ext cx="4478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en" sz="1900" cap="none" strike="noStrike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Daily Webinars on UPSC CSE Exams @ 3PM</a:t>
            </a:r>
            <a:endParaRPr b="0" i="0" sz="19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en" sz="1900" cap="none" strike="noStrike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Daily Updates on Latest Important Topics on Telegram Channels and Facebook</a:t>
            </a:r>
            <a:endParaRPr b="0" i="0" sz="19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en" sz="1900" cap="none" strike="noStrike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Daily Updates on Papers and Discussions and Home Assignments</a:t>
            </a:r>
            <a:endParaRPr b="0" i="0" sz="19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en" sz="1900" cap="none" strike="noStrike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 Webinars and Previous Webinar Recordings on YouTube</a:t>
            </a:r>
            <a:endParaRPr b="0" i="0" sz="19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en" sz="1900" cap="none" strike="noStrike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 The Prayas India for - Form Filling Help and Guidance </a:t>
            </a:r>
            <a:endParaRPr b="0" i="0" sz="19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57946" y="1733550"/>
            <a:ext cx="456824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83700" y="4296975"/>
            <a:ext cx="2278900" cy="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>
            <a:hlinkClick r:id="rId3"/>
          </p:cNvPr>
          <p:cNvSpPr txBox="1"/>
          <p:nvPr>
            <p:ph type="ctrTitle"/>
          </p:nvPr>
        </p:nvSpPr>
        <p:spPr>
          <a:xfrm>
            <a:off x="0" y="-196450"/>
            <a:ext cx="9144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5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4"/>
              </a:rPr>
              <a:t>UPSC Coaching in </a:t>
            </a:r>
            <a:r>
              <a:rPr lang="en" sz="45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5"/>
              </a:rPr>
              <a:t>Andheri</a:t>
            </a:r>
            <a:endParaRPr sz="45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5">
            <a:hlinkClick r:id="rId6"/>
          </p:cNvPr>
          <p:cNvSpPr txBox="1"/>
          <p:nvPr>
            <p:ph idx="1" type="subTitle"/>
          </p:nvPr>
        </p:nvSpPr>
        <p:spPr>
          <a:xfrm>
            <a:off x="0" y="927500"/>
            <a:ext cx="91440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- IAS Mains Answer Writing Program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Phase-1 (8-10 Months): GS-I, II, III, IV + Prelims + Topic Wise Pre &amp; Mains Questions Practices + Topic Wise Tests + Topic Wise Mains Answer Writing + Current Affairs + Previous Years Papers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Phase-2 (3 Months): Prelims Test Series +CSAT+ Revisions Only + 1 Yr. C.A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Phase-3 (2-3 Months): Mains Test Series + C.A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Phase-4: Interview Mocks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3" name="Google Shape;103;p15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83700" y="4296975"/>
            <a:ext cx="2278900" cy="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>
            <a:hlinkClick r:id="rId3"/>
          </p:cNvPr>
          <p:cNvSpPr txBox="1"/>
          <p:nvPr>
            <p:ph type="ctrTitle"/>
          </p:nvPr>
        </p:nvSpPr>
        <p:spPr>
          <a:xfrm>
            <a:off x="0" y="-196450"/>
            <a:ext cx="9144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0" u="sng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Best Civil Services Coaching Classes in Andheri</a:t>
            </a:r>
            <a:endParaRPr sz="335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16">
            <a:hlinkClick r:id="rId5"/>
          </p:cNvPr>
          <p:cNvSpPr txBox="1"/>
          <p:nvPr>
            <p:ph idx="1" type="subTitle"/>
          </p:nvPr>
        </p:nvSpPr>
        <p:spPr>
          <a:xfrm>
            <a:off x="482200" y="1156100"/>
            <a:ext cx="86619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India - Best UPSC CSE Coaching Institute in Mumbai.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</a:pPr>
            <a:r>
              <a:rPr lang="en" sz="25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100+ Students in Online Batches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</a:pPr>
            <a:r>
              <a:rPr lang="en" sz="25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Answer Writing Skill Development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</a:pPr>
            <a:r>
              <a:rPr lang="en" sz="25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Q&amp;A sessions after Paper Solving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</a:pPr>
            <a:r>
              <a:rPr lang="en" sz="25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Discussion on Current affairs by experts.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</a:pPr>
            <a:r>
              <a:rPr lang="en" sz="25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Explanation on doubts and queries.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16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83700" y="4296975"/>
            <a:ext cx="2278900" cy="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>
            <a:hlinkClick r:id="rId3"/>
          </p:cNvPr>
          <p:cNvSpPr txBox="1"/>
          <p:nvPr>
            <p:ph type="ctrTitle"/>
          </p:nvPr>
        </p:nvSpPr>
        <p:spPr>
          <a:xfrm>
            <a:off x="0" y="-196450"/>
            <a:ext cx="9144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4"/>
              </a:rPr>
              <a:t>Top Civil Services Coaching in Andheri</a:t>
            </a:r>
            <a:endParaRPr sz="335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17">
            <a:hlinkClick r:id="rId5"/>
          </p:cNvPr>
          <p:cNvSpPr txBox="1"/>
          <p:nvPr>
            <p:ph idx="1" type="subTitle"/>
          </p:nvPr>
        </p:nvSpPr>
        <p:spPr>
          <a:xfrm>
            <a:off x="4229850" y="1110850"/>
            <a:ext cx="4914000" cy="29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Char char="-"/>
            </a:pP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India - Best IAS, UPSC CSE, MPSC NDA, CDS, MBA Entrance Exams in Maharashtra.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Char char="-"/>
            </a:pP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International Education Conference &amp; Awards, 2017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Char char="-"/>
            </a:pP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Global Education Excellence Award in Mumbai, 2017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Char char="-"/>
            </a:pP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Rising Leadership Awards, 2017 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17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83700" y="4296975"/>
            <a:ext cx="2278900" cy="8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990600"/>
            <a:ext cx="4387774" cy="41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>
            <a:hlinkClick r:id="rId3"/>
          </p:cNvPr>
          <p:cNvSpPr txBox="1"/>
          <p:nvPr>
            <p:ph type="ctrTitle"/>
          </p:nvPr>
        </p:nvSpPr>
        <p:spPr>
          <a:xfrm>
            <a:off x="0" y="32150"/>
            <a:ext cx="9144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en" sz="45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4"/>
              </a:rPr>
              <a:t>Top Civil Service Coaching in Andheri</a:t>
            </a:r>
            <a:endParaRPr sz="45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18">
            <a:hlinkClick r:id="rId5"/>
          </p:cNvPr>
          <p:cNvSpPr txBox="1"/>
          <p:nvPr>
            <p:ph idx="1" type="subTitle"/>
          </p:nvPr>
        </p:nvSpPr>
        <p:spPr>
          <a:xfrm>
            <a:off x="4103025" y="1252550"/>
            <a:ext cx="50493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Prayas-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IAS Mains Answer Writing Program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300+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Mains Answer Writing Program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Answer Sheet Evaluation-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Feedback on answers and proper guidance will be provided.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 Lectures-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detailed discussion of questions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1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883700" y="4296975"/>
            <a:ext cx="2278900" cy="8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>
            <a:hlinkClick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1338175"/>
            <a:ext cx="4468749" cy="30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>
            <a:hlinkClick r:id="rId3"/>
          </p:cNvPr>
          <p:cNvSpPr txBox="1"/>
          <p:nvPr>
            <p:ph idx="4294967295" type="ctrTitle"/>
          </p:nvPr>
        </p:nvSpPr>
        <p:spPr>
          <a:xfrm>
            <a:off x="673800" y="309700"/>
            <a:ext cx="77964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Top IAS Coaching in Andheri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32" name="Google Shape;132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69642"/>
            <a:ext cx="4571999" cy="257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25" y="1644850"/>
            <a:ext cx="2278900" cy="8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>
            <a:hlinkClick r:id="rId9"/>
          </p:cNvPr>
          <p:cNvSpPr txBox="1"/>
          <p:nvPr/>
        </p:nvSpPr>
        <p:spPr>
          <a:xfrm>
            <a:off x="4523100" y="1188725"/>
            <a:ext cx="462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India: Top UPSC Coaching in Bhandup</a:t>
            </a:r>
            <a:endParaRPr b="1" sz="19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6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Roboto"/>
              <a:buAutoNum type="arabicPeriod"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Preliminary Examination (UPSC Prelim) – consist of 200 mark</a:t>
            </a:r>
            <a:endParaRPr sz="16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Roboto"/>
              <a:buAutoNum type="arabicPeriod"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Mains Examination (UPSC Mains)-  consist of 1750 marks</a:t>
            </a:r>
            <a:endParaRPr sz="16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Roboto"/>
              <a:buAutoNum type="arabicPeriod"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UPSC Personality Test (UPSC Interview)- it is of 275 marks</a:t>
            </a:r>
            <a:endParaRPr sz="16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>
            <a:hlinkClick r:id="rId3"/>
          </p:cNvPr>
          <p:cNvSpPr txBox="1"/>
          <p:nvPr>
            <p:ph type="ctrTitle"/>
          </p:nvPr>
        </p:nvSpPr>
        <p:spPr>
          <a:xfrm>
            <a:off x="14025" y="-3525"/>
            <a:ext cx="8937000" cy="16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Top IAS Coaching in Andheri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0">
            <a:hlinkClick r:id="rId5"/>
          </p:cNvPr>
          <p:cNvSpPr txBox="1"/>
          <p:nvPr>
            <p:ph idx="1" type="subTitle"/>
          </p:nvPr>
        </p:nvSpPr>
        <p:spPr>
          <a:xfrm>
            <a:off x="90225" y="1217950"/>
            <a:ext cx="42354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was this course designed?</a:t>
            </a:r>
            <a:endParaRPr b="1" sz="21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Prayas ePathshala Research &amp; Development team has done meticulous research to design this GS PCM Course. We have taken care previous years papers subject wise weightage, weightage of different topics of a subject, current affairs and relevant contemporary news and events.</a:t>
            </a:r>
            <a:endParaRPr sz="18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pic>
        <p:nvPicPr>
          <p:cNvPr id="141" name="Google Shape;141;p2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-5460" l="-2230" r="2230" t="5460"/>
          <a:stretch/>
        </p:blipFill>
        <p:spPr>
          <a:xfrm>
            <a:off x="6665237" y="1522575"/>
            <a:ext cx="2496538" cy="9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25625" y="2390152"/>
            <a:ext cx="4836151" cy="272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>
            <a:hlinkClick r:id="rId3"/>
          </p:cNvPr>
          <p:cNvSpPr txBox="1"/>
          <p:nvPr>
            <p:ph idx="4294967295" type="ctrTitle"/>
          </p:nvPr>
        </p:nvSpPr>
        <p:spPr>
          <a:xfrm>
            <a:off x="-621600" y="81100"/>
            <a:ext cx="77964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chemeClr val="hlink"/>
                </a:solidFill>
                <a:hlinkClick r:id="rId4"/>
              </a:rPr>
              <a:t> IAS Coaching in Andheri</a:t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148" name="Google Shape;148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2225" y="1568650"/>
            <a:ext cx="2278900" cy="8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3600" y="2428125"/>
            <a:ext cx="4440401" cy="2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>
            <a:hlinkClick r:id="rId9"/>
          </p:cNvPr>
          <p:cNvSpPr txBox="1"/>
          <p:nvPr/>
        </p:nvSpPr>
        <p:spPr>
          <a:xfrm>
            <a:off x="76200" y="914400"/>
            <a:ext cx="47373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Interview</a:t>
            </a:r>
            <a:endParaRPr b="1" sz="34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IAS Interview is of 275 marks.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 is conducted </a:t>
            </a:r>
            <a:r>
              <a:rPr b="1"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within the</a:t>
            </a: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UPSC </a:t>
            </a:r>
            <a:r>
              <a:rPr b="1"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workplace</a:t>
            </a: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 </a:t>
            </a:r>
            <a:r>
              <a:rPr b="1"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Delhi</a:t>
            </a: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Also It takes place </a:t>
            </a:r>
            <a:r>
              <a:rPr b="1"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completely different </a:t>
            </a: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|in several |in numerous} time slots </a:t>
            </a:r>
            <a:r>
              <a:rPr b="1"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unfold</a:t>
            </a: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across different days.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UPSC POSTS – THREE </a:t>
            </a:r>
            <a:r>
              <a:rPr b="1"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</a:t>
            </a:r>
            <a:r>
              <a:rPr lang="en" sz="1750">
                <a:solidFill>
                  <a:srgbClr val="FFFFFF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 CIVIL SERVICES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