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AFCDB28-C64F-4BA2-81E3-7ED1D02AC6B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D0619FD-4AE7-44B9-8C36-DCB44E003C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rytellingwithdata.com/blog/2011/11/visual-battle-table-vs-graph" TargetMode="External"/><Relationship Id="rId2" Type="http://schemas.openxmlformats.org/officeDocument/2006/relationships/hyperlink" Target="https://en.wikipedia.org/wiki/Data_visu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abnol.org/software/find-right-chart-type-for-your-data/652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ot_(graphics)" TargetMode="External"/><Relationship Id="rId2" Type="http://schemas.openxmlformats.org/officeDocument/2006/relationships/hyperlink" Target="https://en.wikipedia.org/wiki/Statistical_graph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" TargetMode="External"/><Relationship Id="rId5" Type="http://schemas.openxmlformats.org/officeDocument/2006/relationships/hyperlink" Target="https://en.wikipedia.org/wiki/Visual_system" TargetMode="External"/><Relationship Id="rId4" Type="http://schemas.openxmlformats.org/officeDocument/2006/relationships/hyperlink" Target="https://en.wikipedia.org/wiki/Infographi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_chart" TargetMode="External"/><Relationship Id="rId2" Type="http://schemas.openxmlformats.org/officeDocument/2006/relationships/hyperlink" Target="https://en.wikipedia.org/wiki/Line_ch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ie_char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xplot" TargetMode="External"/><Relationship Id="rId2" Type="http://schemas.openxmlformats.org/officeDocument/2006/relationships/hyperlink" Target="https://en.wikipedia.org/wiki/Histogr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catter_plo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ogr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</a:p>
          <a:p>
            <a:r>
              <a:rPr lang="en-US" dirty="0"/>
              <a:t>	</a:t>
            </a:r>
            <a:r>
              <a:rPr lang="en-US" dirty="0" smtClean="0"/>
              <a:t>Ankireddy Polu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8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Kibana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curl -H </a:t>
            </a:r>
            <a:r>
              <a:rPr lang="en-US" dirty="0" err="1"/>
              <a:t>Content-Type:application</a:t>
            </a:r>
            <a:r>
              <a:rPr lang="en-US" dirty="0"/>
              <a:t>/x-</a:t>
            </a:r>
            <a:r>
              <a:rPr lang="en-US" dirty="0" err="1"/>
              <a:t>ndjson</a:t>
            </a:r>
            <a:r>
              <a:rPr lang="en-US" dirty="0"/>
              <a:t> -XPUT localhost:9200/bank/account/_bulk --data-binary @</a:t>
            </a:r>
            <a:r>
              <a:rPr lang="en-US" dirty="0" err="1"/>
              <a:t>accounts.json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en.wikipedia.org/wiki/Data_visualization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www.storytellingwithdata.com/blog/2011/11/visual-battle-table-vs-graph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https://www.labnol.org/software/find-right-chart-type-for-your-data/6523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primary goal of data visualization is to communicate information clearly and efficiently via </a:t>
            </a:r>
            <a:r>
              <a:rPr lang="en-US" dirty="0">
                <a:hlinkClick r:id="rId2" tooltip="Statistical graphics"/>
              </a:rPr>
              <a:t>statistical graphics</a:t>
            </a:r>
            <a:r>
              <a:rPr lang="en-US" dirty="0"/>
              <a:t>, </a:t>
            </a:r>
            <a:r>
              <a:rPr lang="en-US" dirty="0">
                <a:hlinkClick r:id="rId3" tooltip="Plot (graphics)"/>
              </a:rPr>
              <a:t>plots</a:t>
            </a:r>
            <a:r>
              <a:rPr lang="en-US" dirty="0"/>
              <a:t> and </a:t>
            </a:r>
            <a:r>
              <a:rPr lang="en-US" dirty="0">
                <a:hlinkClick r:id="rId4" tooltip="Infographic"/>
              </a:rPr>
              <a:t>information </a:t>
            </a:r>
            <a:r>
              <a:rPr lang="en-US" dirty="0" smtClean="0">
                <a:hlinkClick r:id="rId4" tooltip="Infographic"/>
              </a:rPr>
              <a:t>graphics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Visualization Involves </a:t>
            </a:r>
            <a:r>
              <a:rPr lang="en-US" dirty="0"/>
              <a:t>the creation and study of the </a:t>
            </a:r>
            <a:r>
              <a:rPr lang="en-US" dirty="0">
                <a:hlinkClick r:id="rId5" tooltip="Visual system"/>
              </a:rPr>
              <a:t>visual</a:t>
            </a:r>
            <a:r>
              <a:rPr lang="en-US" dirty="0"/>
              <a:t> representation of </a:t>
            </a:r>
            <a:r>
              <a:rPr lang="en-US" dirty="0">
                <a:hlinkClick r:id="rId6" tooltip="Data"/>
              </a:rPr>
              <a:t>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:\softwares\data\shakespear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806750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1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U:\softwares\data\shakespear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010400" cy="33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5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right chart for your data</a:t>
            </a:r>
            <a:endParaRPr lang="en-US" dirty="0"/>
          </a:p>
        </p:txBody>
      </p:sp>
      <p:pic>
        <p:nvPicPr>
          <p:cNvPr id="3074" name="Picture 2" descr="U:\softwares\data-chart-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47100" cy="42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Time-series: A single variable is captured over a period of time, such as the unemployment rate over a 10-year period. A </a:t>
            </a:r>
            <a:r>
              <a:rPr lang="en-US" dirty="0">
                <a:hlinkClick r:id="rId2" tooltip="Line chart"/>
              </a:rPr>
              <a:t>line chart</a:t>
            </a:r>
            <a:r>
              <a:rPr lang="en-US" dirty="0"/>
              <a:t> may be used to demonstrate the trend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Ranking: Categorical subdivisions are ranked in ascending or descending order, such as a ranking of sales performance (the </a:t>
            </a:r>
            <a:r>
              <a:rPr lang="en-US" i="1" dirty="0"/>
              <a:t>measure</a:t>
            </a:r>
            <a:r>
              <a:rPr lang="en-US" dirty="0"/>
              <a:t>) by sales persons (the </a:t>
            </a:r>
            <a:r>
              <a:rPr lang="en-US" i="1" dirty="0"/>
              <a:t>category</a:t>
            </a:r>
            <a:r>
              <a:rPr lang="en-US" dirty="0"/>
              <a:t>, with each sales person a </a:t>
            </a:r>
            <a:r>
              <a:rPr lang="en-US" i="1" dirty="0"/>
              <a:t>categorical subdivision</a:t>
            </a:r>
            <a:r>
              <a:rPr lang="en-US" dirty="0"/>
              <a:t>) during a single period. A </a:t>
            </a:r>
            <a:r>
              <a:rPr lang="en-US" dirty="0">
                <a:hlinkClick r:id="rId3" tooltip="Bar chart"/>
              </a:rPr>
              <a:t>bar chart</a:t>
            </a:r>
            <a:r>
              <a:rPr lang="en-US" dirty="0"/>
              <a:t> may be used to show the comparison across the sales persons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Part-to-whole: Categorical subdivisions are measured as a ratio to the whole (i.e., a percentage out of 100%). A </a:t>
            </a:r>
            <a:r>
              <a:rPr lang="en-US" dirty="0">
                <a:hlinkClick r:id="rId4" tooltip="Pie chart"/>
              </a:rPr>
              <a:t>pie chart</a:t>
            </a:r>
            <a:r>
              <a:rPr lang="en-US" dirty="0"/>
              <a:t> or bar chart can show the comparison of ratios, such as the market share represented by competitors in a market.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for quantitative </a:t>
            </a:r>
            <a:r>
              <a:rPr lang="en-US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90620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Deviation: Categorical subdivisions are compared against a reference, such as a comparison of actual vs. budget expenses for several departments of a business for a given time period. A bar chart can show comparison of the actual versus the reference amount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Frequency </a:t>
            </a:r>
            <a:r>
              <a:rPr lang="en-US" dirty="0"/>
              <a:t>distribution: Shows the number of observations of a particular variable for given interval, such as the number of years in which the stock market return is between intervals such as 0-10%, 11-20%, etc. A </a:t>
            </a:r>
            <a:r>
              <a:rPr lang="en-US" dirty="0">
                <a:hlinkClick r:id="rId2" tooltip="Histogram"/>
              </a:rPr>
              <a:t>histogram</a:t>
            </a:r>
            <a:r>
              <a:rPr lang="en-US" dirty="0"/>
              <a:t>, a type of bar chart, may be used for this analysis. A </a:t>
            </a:r>
            <a:r>
              <a:rPr lang="en-US" dirty="0">
                <a:hlinkClick r:id="rId3" tooltip="Boxplot"/>
              </a:rPr>
              <a:t>boxplot</a:t>
            </a:r>
            <a:r>
              <a:rPr lang="en-US" dirty="0"/>
              <a:t> helps visualize key statistics about the distribution, such as median, quartiles, outliers,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Correlation: Comparison between observations represented by two variables (X,Y) to determine if they tend to move in the same or opposite directions. For example, plotting unemployment (X) and inflation (Y) for a sample of months. A </a:t>
            </a:r>
            <a:r>
              <a:rPr lang="en-US" dirty="0">
                <a:hlinkClick r:id="rId4" tooltip="Scatter plot"/>
              </a:rPr>
              <a:t>scatter plot</a:t>
            </a:r>
            <a:r>
              <a:rPr lang="en-US" dirty="0"/>
              <a:t> is typically used for this message.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for quantitative messages</a:t>
            </a:r>
          </a:p>
        </p:txBody>
      </p:sp>
    </p:spTree>
    <p:extLst>
      <p:ext uri="{BB962C8B-B14F-4D97-AF65-F5344CB8AC3E}">
        <p14:creationId xmlns:p14="http://schemas.microsoft.com/office/powerpoint/2010/main" val="185789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Nominal comparison: Comparing categorical subdivisions in no particular order, such as the sales volume by product code. A bar chart may be used for this comparison.</a:t>
            </a:r>
          </a:p>
          <a:p>
            <a:pPr marL="0" indent="0">
              <a:buNone/>
            </a:pPr>
            <a:endParaRPr lang="en-US" sz="1700" dirty="0" smtClean="0"/>
          </a:p>
          <a:p>
            <a:r>
              <a:rPr lang="en-US" sz="1700" dirty="0" smtClean="0"/>
              <a:t>Geographic </a:t>
            </a:r>
            <a:r>
              <a:rPr lang="en-US" sz="1700" dirty="0"/>
              <a:t>or geospatial: Comparison of a variable across a map or layout, such as the unemployment rate by state or the number of persons on the various floors of a building. A </a:t>
            </a:r>
            <a:r>
              <a:rPr lang="en-US" sz="1700" dirty="0">
                <a:hlinkClick r:id="rId2" tooltip="Cartogram"/>
              </a:rPr>
              <a:t>cartogram</a:t>
            </a:r>
            <a:r>
              <a:rPr lang="en-US" sz="1700" dirty="0"/>
              <a:t> is a typical graphic </a:t>
            </a:r>
            <a:r>
              <a:rPr lang="en-US" sz="1700" dirty="0" smtClean="0"/>
              <a:t>used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for quantitative messages</a:t>
            </a:r>
          </a:p>
        </p:txBody>
      </p:sp>
    </p:spTree>
    <p:extLst>
      <p:ext uri="{BB962C8B-B14F-4D97-AF65-F5344CB8AC3E}">
        <p14:creationId xmlns:p14="http://schemas.microsoft.com/office/powerpoint/2010/main" val="130331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94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170</TotalTime>
  <Words>238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Data Visualization</vt:lpstr>
      <vt:lpstr>PowerPoint Presentation</vt:lpstr>
      <vt:lpstr>PowerPoint Presentation</vt:lpstr>
      <vt:lpstr>PowerPoint Presentation</vt:lpstr>
      <vt:lpstr>Find right chart for your data</vt:lpstr>
      <vt:lpstr>Graphs for quantitative messages</vt:lpstr>
      <vt:lpstr>Graphs for quantitative messages</vt:lpstr>
      <vt:lpstr>Graphs for quantitative messages</vt:lpstr>
      <vt:lpstr>Elastic search</vt:lpstr>
      <vt:lpstr>Kibana</vt:lpstr>
      <vt:lpstr>PowerPoint Presentation</vt:lpstr>
      <vt:lpstr>References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Polu, Ankireddy</dc:creator>
  <cp:lastModifiedBy>Polu, Ankireddy</cp:lastModifiedBy>
  <cp:revision>6</cp:revision>
  <dcterms:created xsi:type="dcterms:W3CDTF">2018-01-19T02:57:14Z</dcterms:created>
  <dcterms:modified xsi:type="dcterms:W3CDTF">2018-01-19T11:06:31Z</dcterms:modified>
</cp:coreProperties>
</file>