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95A09-7E72-4056-A9BA-D05383175E6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2004-3FEF-4EAA-96EB-A91ED212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B2004-3FEF-4EAA-96EB-A91ED212E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5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47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4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05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7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7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921895" y="607991"/>
            <a:ext cx="6477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600" b="1" u="sng" dirty="0" err="1"/>
              <a:t>JUnit</a:t>
            </a:r>
            <a:endParaRPr lang="en-US" sz="9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237131" y="2768957"/>
            <a:ext cx="632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ANKISH GUPTA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07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405945" y="-399762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Why create a test suite?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975575" y="1127413"/>
            <a:ext cx="8954036" cy="568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dirty="0"/>
              <a:t>Obviously you have to test your code—right</a:t>
            </a:r>
            <a:r>
              <a:rPr lang="en-US" sz="2100" dirty="0" smtClean="0"/>
              <a:t>?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You can do </a:t>
            </a:r>
            <a:r>
              <a:rPr lang="en-US" sz="2000" i="1" dirty="0"/>
              <a:t>ad hoc</a:t>
            </a:r>
            <a:r>
              <a:rPr lang="en-US" sz="2000" dirty="0"/>
              <a:t> testing (running whatever tests occur to you at the moment), 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can build a test suite (a thorough set of tests that can be run at any time)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Disadvantages of a test suite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It’s a lot of extra programming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True, but use of a good test framework can help quite a bit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don’t have time to do all that extra work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False! </a:t>
            </a:r>
            <a:r>
              <a:rPr lang="en-US" sz="1800" dirty="0"/>
              <a:t>Experiments repeatedly show that test suites reduce debugging time more than the amount spent building the test suite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Advantages of a test suite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Reduces total number of bugs in delivered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Makes code much more maintainable and </a:t>
            </a:r>
            <a:r>
              <a:rPr lang="en-US" sz="2000" dirty="0" err="1"/>
              <a:t>refactorable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6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1567" y="1044239"/>
            <a:ext cx="8485188" cy="4456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err="1" smtClean="0"/>
              <a:t>JUnit</a:t>
            </a:r>
            <a:r>
              <a:rPr lang="en-US" sz="2800" dirty="0" smtClean="0"/>
              <a:t> is a framework for writing unit tests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unit test</a:t>
            </a:r>
            <a:r>
              <a:rPr lang="en-US" sz="3000" dirty="0" smtClean="0"/>
              <a:t> is a test of a </a:t>
            </a:r>
            <a:r>
              <a:rPr lang="en-US" sz="3000" i="1" dirty="0" smtClean="0"/>
              <a:t>single</a:t>
            </a:r>
            <a:r>
              <a:rPr lang="en-US" sz="3000" dirty="0" smtClean="0"/>
              <a:t> class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test case</a:t>
            </a:r>
            <a:r>
              <a:rPr lang="en-US" sz="3000" dirty="0" smtClean="0"/>
              <a:t> is a single test of a single method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test suite</a:t>
            </a:r>
            <a:r>
              <a:rPr lang="en-US" sz="3000" dirty="0" smtClean="0"/>
              <a:t> is a collection of test cases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Unit testing is particularly important when software requirements change frequently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Code often has to be refactored to incorporate the changes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Unit testing helps ensure that the refactored code continues to work</a:t>
            </a:r>
            <a:endParaRPr lang="en-US" sz="2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47411" y="0"/>
            <a:ext cx="7543800" cy="1295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 err="1" smtClean="0"/>
              <a:t>JUnit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5181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5684" y="830620"/>
            <a:ext cx="8229600" cy="44116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JUnit</a:t>
            </a:r>
            <a:r>
              <a:rPr lang="en-US" sz="3200" dirty="0" smtClean="0"/>
              <a:t> helps the programmer:</a:t>
            </a:r>
          </a:p>
          <a:p>
            <a:r>
              <a:rPr lang="en-US" sz="3200" dirty="0" smtClean="0"/>
              <a:t>Define and execute tests and test suites</a:t>
            </a:r>
          </a:p>
          <a:p>
            <a:r>
              <a:rPr lang="en-US" sz="3200" dirty="0" smtClean="0"/>
              <a:t>Formalize requirements and clarify architecture</a:t>
            </a:r>
          </a:p>
          <a:p>
            <a:r>
              <a:rPr lang="en-US" sz="3200" dirty="0" smtClean="0"/>
              <a:t>Write and debug code</a:t>
            </a:r>
          </a:p>
          <a:p>
            <a:r>
              <a:rPr lang="en-US" sz="3200" dirty="0" smtClean="0"/>
              <a:t>Integrate code and always be ready to release a working version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538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54EE6E-4F10-4204-8BF2-2DBDC472E6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178" y="97500"/>
            <a:ext cx="8596668" cy="1320800"/>
          </a:xfrm>
        </p:spPr>
        <p:txBody>
          <a:bodyPr/>
          <a:lstStyle/>
          <a:p>
            <a:r>
              <a:rPr lang="de-DE" dirty="0"/>
              <a:t>Why JUnit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588" y="1253544"/>
            <a:ext cx="8229600" cy="441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Allow you to write code faster while increasing quality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Elegantly simple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Check their own results and provide immediate feedback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Tests is inexpensive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Increase the stability of software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Developer tests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Written in Java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Free 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Gives proper uniderstanding of unit testing</a:t>
            </a:r>
          </a:p>
        </p:txBody>
      </p:sp>
    </p:spTree>
    <p:extLst>
      <p:ext uri="{BB962C8B-B14F-4D97-AF65-F5344CB8AC3E}">
        <p14:creationId xmlns:p14="http://schemas.microsoft.com/office/powerpoint/2010/main" val="5447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3" y="2215167"/>
            <a:ext cx="7521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2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278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Why JUnit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ANKISH GUPTA</dc:creator>
  <cp:lastModifiedBy>ANKISH GUPTA</cp:lastModifiedBy>
  <cp:revision>13</cp:revision>
  <dcterms:created xsi:type="dcterms:W3CDTF">2019-06-30T17:54:35Z</dcterms:created>
  <dcterms:modified xsi:type="dcterms:W3CDTF">2019-06-30T18:17:36Z</dcterms:modified>
</cp:coreProperties>
</file>