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  <p:sldMasterId id="2147483730" r:id="rId2"/>
  </p:sldMasterIdLst>
  <p:sldIdLst>
    <p:sldId id="256" r:id="rId3"/>
    <p:sldId id="272" r:id="rId4"/>
    <p:sldId id="263" r:id="rId5"/>
    <p:sldId id="274" r:id="rId6"/>
    <p:sldId id="265" r:id="rId7"/>
    <p:sldId id="257" r:id="rId8"/>
    <p:sldId id="276" r:id="rId9"/>
    <p:sldId id="279" r:id="rId10"/>
    <p:sldId id="281" r:id="rId11"/>
    <p:sldId id="282" r:id="rId12"/>
    <p:sldId id="283" r:id="rId13"/>
    <p:sldId id="27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1E1B63C-E56E-4410-8F3B-033EE8C4901F}">
          <p14:sldIdLst>
            <p14:sldId id="256"/>
            <p14:sldId id="272"/>
            <p14:sldId id="263"/>
            <p14:sldId id="274"/>
            <p14:sldId id="265"/>
            <p14:sldId id="257"/>
            <p14:sldId id="276"/>
            <p14:sldId id="279"/>
            <p14:sldId id="281"/>
            <p14:sldId id="282"/>
            <p14:sldId id="283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39659-C68B-4CC1-9A50-BA4CC3142DF1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456A30A-8318-4986-93E0-E9898B515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2546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39659-C68B-4CC1-9A50-BA4CC3142DF1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456A30A-8318-4986-93E0-E9898B515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381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39659-C68B-4CC1-9A50-BA4CC3142DF1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456A30A-8318-4986-93E0-E9898B51547C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2718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39659-C68B-4CC1-9A50-BA4CC3142DF1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456A30A-8318-4986-93E0-E9898B515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27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39659-C68B-4CC1-9A50-BA4CC3142DF1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456A30A-8318-4986-93E0-E9898B51547C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10068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39659-C68B-4CC1-9A50-BA4CC3142DF1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456A30A-8318-4986-93E0-E9898B515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121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39659-C68B-4CC1-9A50-BA4CC3142DF1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6A30A-8318-4986-93E0-E9898B515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7901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39659-C68B-4CC1-9A50-BA4CC3142DF1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6A30A-8318-4986-93E0-E9898B515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5248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39659-C68B-4CC1-9A50-BA4CC3142DF1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6A30A-8318-4986-93E0-E9898B515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81590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39659-C68B-4CC1-9A50-BA4CC3142DF1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6A30A-8318-4986-93E0-E9898B515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4140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39659-C68B-4CC1-9A50-BA4CC3142DF1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6A30A-8318-4986-93E0-E9898B515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748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39659-C68B-4CC1-9A50-BA4CC3142DF1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6A30A-8318-4986-93E0-E9898B515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9454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39659-C68B-4CC1-9A50-BA4CC3142DF1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6A30A-8318-4986-93E0-E9898B515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1775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39659-C68B-4CC1-9A50-BA4CC3142DF1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6A30A-8318-4986-93E0-E9898B515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7493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39659-C68B-4CC1-9A50-BA4CC3142DF1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6A30A-8318-4986-93E0-E9898B515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47770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39659-C68B-4CC1-9A50-BA4CC3142DF1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6A30A-8318-4986-93E0-E9898B515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4697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39659-C68B-4CC1-9A50-BA4CC3142DF1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6A30A-8318-4986-93E0-E9898B515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7444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39659-C68B-4CC1-9A50-BA4CC3142DF1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6A30A-8318-4986-93E0-E9898B515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9751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39659-C68B-4CC1-9A50-BA4CC3142DF1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6A30A-8318-4986-93E0-E9898B515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0062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39659-C68B-4CC1-9A50-BA4CC3142DF1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6A30A-8318-4986-93E0-E9898B51547C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76379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39659-C68B-4CC1-9A50-BA4CC3142DF1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6A30A-8318-4986-93E0-E9898B515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9384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39659-C68B-4CC1-9A50-BA4CC3142DF1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6A30A-8318-4986-93E0-E9898B51547C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3877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39659-C68B-4CC1-9A50-BA4CC3142DF1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456A30A-8318-4986-93E0-E9898B515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1545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39659-C68B-4CC1-9A50-BA4CC3142DF1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6A30A-8318-4986-93E0-E9898B515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2508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39659-C68B-4CC1-9A50-BA4CC3142DF1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6A30A-8318-4986-93E0-E9898B515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14006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39659-C68B-4CC1-9A50-BA4CC3142DF1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6A30A-8318-4986-93E0-E9898B515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6734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39659-C68B-4CC1-9A50-BA4CC3142DF1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6A30A-8318-4986-93E0-E9898B515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959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39659-C68B-4CC1-9A50-BA4CC3142DF1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456A30A-8318-4986-93E0-E9898B515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644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39659-C68B-4CC1-9A50-BA4CC3142DF1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456A30A-8318-4986-93E0-E9898B515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211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39659-C68B-4CC1-9A50-BA4CC3142DF1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6A30A-8318-4986-93E0-E9898B515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2248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39659-C68B-4CC1-9A50-BA4CC3142DF1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6A30A-8318-4986-93E0-E9898B515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604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39659-C68B-4CC1-9A50-BA4CC3142DF1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6A30A-8318-4986-93E0-E9898B515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5916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39659-C68B-4CC1-9A50-BA4CC3142DF1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456A30A-8318-4986-93E0-E9898B515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683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39659-C68B-4CC1-9A50-BA4CC3142DF1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456A30A-8318-4986-93E0-E9898B515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1934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39659-C68B-4CC1-9A50-BA4CC3142DF1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456A30A-8318-4986-93E0-E9898B515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442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  <p:sldLayoutId id="214748374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17228-5B46-C38D-61A4-85D10889B9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83247"/>
            <a:ext cx="9144000" cy="1189464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“resQSquad”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3F1704-C56A-17F2-1338-368CCB312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63840" y="4536534"/>
            <a:ext cx="3768802" cy="1655762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IN" sz="2800" dirty="0">
                <a:solidFill>
                  <a:srgbClr val="002060"/>
                </a:solidFill>
              </a:rPr>
              <a:t>Guided By:</a:t>
            </a:r>
          </a:p>
          <a:p>
            <a:pPr algn="just"/>
            <a:r>
              <a:rPr lang="en-IN" sz="2800" dirty="0">
                <a:solidFill>
                  <a:srgbClr val="002060"/>
                </a:solidFill>
              </a:rPr>
              <a:t>Sridevi N</a:t>
            </a:r>
          </a:p>
          <a:p>
            <a:pPr algn="just"/>
            <a:r>
              <a:rPr lang="en-IN" sz="2800" dirty="0">
                <a:solidFill>
                  <a:srgbClr val="002060"/>
                </a:solidFill>
              </a:rPr>
              <a:t>Assistant Professor</a:t>
            </a:r>
          </a:p>
          <a:p>
            <a:pPr algn="just"/>
            <a:r>
              <a:rPr lang="en-IN" sz="2800" dirty="0">
                <a:solidFill>
                  <a:srgbClr val="002060"/>
                </a:solidFill>
              </a:rPr>
              <a:t>Dept. of CSE, SVCE</a:t>
            </a:r>
          </a:p>
          <a:p>
            <a:pPr algn="just"/>
            <a:endParaRPr lang="en-IN" sz="2800" dirty="0">
              <a:solidFill>
                <a:srgbClr val="002060"/>
              </a:solidFill>
            </a:endParaRPr>
          </a:p>
          <a:p>
            <a:pPr algn="just"/>
            <a:endParaRPr lang="en-IN" sz="2800" dirty="0">
              <a:solidFill>
                <a:srgbClr val="00206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65C35D-B6B8-C8F7-7204-01141E8D1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490" y="218252"/>
            <a:ext cx="8094119" cy="182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036AB2-2DF7-2B85-491A-3101511186F7}"/>
              </a:ext>
            </a:extLst>
          </p:cNvPr>
          <p:cNvSpPr txBox="1"/>
          <p:nvPr/>
        </p:nvSpPr>
        <p:spPr>
          <a:xfrm>
            <a:off x="1799607" y="4343573"/>
            <a:ext cx="4696097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1800" dirty="0"/>
              <a:t>Presented By:</a:t>
            </a:r>
          </a:p>
          <a:p>
            <a:pPr algn="just"/>
            <a:r>
              <a:rPr lang="en-IN" sz="2800" dirty="0">
                <a:solidFill>
                  <a:srgbClr val="FF0000"/>
                </a:solidFill>
              </a:rPr>
              <a:t>Ankit Kumar(1VE21CS014)</a:t>
            </a:r>
          </a:p>
          <a:p>
            <a:pPr algn="just"/>
            <a:r>
              <a:rPr lang="en-IN" sz="2800" dirty="0">
                <a:solidFill>
                  <a:srgbClr val="FF0000"/>
                </a:solidFill>
              </a:rPr>
              <a:t>Ankit Singh(1VE21CS015)</a:t>
            </a:r>
          </a:p>
          <a:p>
            <a:pPr algn="just"/>
            <a:r>
              <a:rPr lang="en-IN" sz="2800" dirty="0">
                <a:solidFill>
                  <a:srgbClr val="FF0000"/>
                </a:solidFill>
              </a:rPr>
              <a:t>Atul Yadav(1VE21CS024)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5E4411-8750-50AB-EA94-FA4F3406D8B5}"/>
              </a:ext>
            </a:extLst>
          </p:cNvPr>
          <p:cNvSpPr txBox="1"/>
          <p:nvPr/>
        </p:nvSpPr>
        <p:spPr>
          <a:xfrm>
            <a:off x="4664526" y="3727692"/>
            <a:ext cx="2862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TEAM ID: 24ARP12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2C980C-8E67-434F-C693-C7B61729CE3F}"/>
              </a:ext>
            </a:extLst>
          </p:cNvPr>
          <p:cNvSpPr txBox="1"/>
          <p:nvPr/>
        </p:nvSpPr>
        <p:spPr>
          <a:xfrm>
            <a:off x="5396126" y="3216614"/>
            <a:ext cx="1399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SIH-1440</a:t>
            </a:r>
          </a:p>
        </p:txBody>
      </p:sp>
    </p:spTree>
    <p:extLst>
      <p:ext uri="{BB962C8B-B14F-4D97-AF65-F5344CB8AC3E}">
        <p14:creationId xmlns:p14="http://schemas.microsoft.com/office/powerpoint/2010/main" val="3956610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47D9028-CB11-D2C2-B893-5485D4B2EE6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</p:spTree>
    <p:extLst>
      <p:ext uri="{BB962C8B-B14F-4D97-AF65-F5344CB8AC3E}">
        <p14:creationId xmlns:p14="http://schemas.microsoft.com/office/powerpoint/2010/main" val="1361700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7EC035F5-F8E7-F9C5-AF11-67F7041789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53445" cy="6858000"/>
          </a:xfrm>
        </p:spPr>
      </p:pic>
    </p:spTree>
    <p:extLst>
      <p:ext uri="{BB962C8B-B14F-4D97-AF65-F5344CB8AC3E}">
        <p14:creationId xmlns:p14="http://schemas.microsoft.com/office/powerpoint/2010/main" val="1960501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C91F2F9-2EE7-ACEC-9E15-9B6AB7DC2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621971"/>
            <a:ext cx="10353762" cy="3424859"/>
          </a:xfrm>
        </p:spPr>
        <p:txBody>
          <a:bodyPr>
            <a:normAutofit/>
          </a:bodyPr>
          <a:lstStyle/>
          <a:p>
            <a:r>
              <a:rPr lang="en-IN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21335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F7287-0078-A354-3931-AC160B81B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769743"/>
            <a:ext cx="10353761" cy="1326321"/>
          </a:xfrm>
        </p:spPr>
        <p:txBody>
          <a:bodyPr>
            <a:normAutofit fontScale="90000"/>
          </a:bodyPr>
          <a:lstStyle/>
          <a:p>
            <a:r>
              <a:rPr lang="en-IN" dirty="0"/>
              <a:t>Problem statement</a:t>
            </a:r>
            <a:br>
              <a:rPr lang="en-IN" dirty="0"/>
            </a:br>
            <a:br>
              <a:rPr lang="en-IN" dirty="0"/>
            </a:br>
            <a:r>
              <a:rPr lang="en-IN" b="0" dirty="0"/>
              <a:t>SIH-1440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8116A-9777-A4CB-1C1F-5D838C015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34" y="2607692"/>
            <a:ext cx="9149998" cy="369513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/>
              <a:t>To develop a Platform under which all rescue agencies are registered and which can display the location of other rescue relief agencies during natural/man-made calamities.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558144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64ECD-3517-4ADE-991A-27998445C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3BD1B-7E5E-494C-8BF3-CBB095180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4100" indent="-457200">
              <a:buFont typeface="+mj-lt"/>
              <a:buAutoNum type="arabicPeriod"/>
            </a:pPr>
            <a:r>
              <a:rPr lang="en-IN" dirty="0"/>
              <a:t>We have a technological solution for this which is resQSquad.</a:t>
            </a:r>
          </a:p>
          <a:p>
            <a:pPr marL="494100" indent="-457200">
              <a:buFont typeface="+mj-lt"/>
              <a:buAutoNum type="arabicPeriod"/>
            </a:pPr>
            <a:r>
              <a:rPr lang="en-IN" dirty="0"/>
              <a:t>Our digital solution consists of creating a centralized platform where all the authenticated users like Rescue Agencies NGOs and other organizations are registered.</a:t>
            </a:r>
          </a:p>
          <a:p>
            <a:pPr marL="494100" indent="-457200">
              <a:buFont typeface="+mj-lt"/>
              <a:buAutoNum type="arabicPeriod"/>
            </a:pPr>
            <a:r>
              <a:rPr lang="en-IN" dirty="0"/>
              <a:t>They can see each other’s location and can collaborate well during a disaster or any calamity.</a:t>
            </a:r>
          </a:p>
          <a:p>
            <a:pPr marL="494100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7556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48121-7A80-BAD0-32C8-C77024440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B109E-4DF9-1E29-7883-64110D890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IN" sz="2400" dirty="0"/>
              <a:t>To enhance the emergency response capabilities by developing an advanced technological tool that improve the speed and efficiency of disaster response.</a:t>
            </a:r>
          </a:p>
          <a:p>
            <a:pPr algn="just"/>
            <a:r>
              <a:rPr lang="en-IN" sz="2400" dirty="0"/>
              <a:t>To improve disaster preparedness by comprehensive disaster preparedness plans for communities.</a:t>
            </a:r>
          </a:p>
          <a:p>
            <a:pPr algn="just"/>
            <a:r>
              <a:rPr lang="en-IN" sz="2400" dirty="0"/>
              <a:t>To collaborate with relevant stakeholders by bringing the government agencies, NGOs, and other organisation to create a unified approach to disaster response.</a:t>
            </a:r>
          </a:p>
        </p:txBody>
      </p:sp>
    </p:spTree>
    <p:extLst>
      <p:ext uri="{BB962C8B-B14F-4D97-AF65-F5344CB8AC3E}">
        <p14:creationId xmlns:p14="http://schemas.microsoft.com/office/powerpoint/2010/main" val="2485668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3A158-F730-7D76-6605-6A8F19527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OUTCOME</a:t>
            </a:r>
            <a:endParaRPr lang="en-IN" sz="48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DD88755-5CA0-9C6D-DA0B-6F6BB2793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358" y="1891194"/>
            <a:ext cx="10877679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Time-critical: The platform emphasizes rapid response and timely delivery of information and aid.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Location-based: The system relies on real-time geolocation data to match resources with needs efficiently.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Collaborative: resQSquad fosters collaboration among various organizations to collectively address disaster response.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  Technology-driven: The project leverages mobile technology and digital platforms to enhance efficiency and accessibility.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539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227DC1-CA48-7C91-820F-A23A9D90C721}"/>
              </a:ext>
            </a:extLst>
          </p:cNvPr>
          <p:cNvSpPr txBox="1"/>
          <p:nvPr/>
        </p:nvSpPr>
        <p:spPr>
          <a:xfrm>
            <a:off x="374073" y="342899"/>
            <a:ext cx="2951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Implementation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72CA2FC-4280-1BC7-323B-BA6FB34B85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852379-6C53-141A-27FB-486C70C153D1}"/>
              </a:ext>
            </a:extLst>
          </p:cNvPr>
          <p:cNvSpPr txBox="1"/>
          <p:nvPr/>
        </p:nvSpPr>
        <p:spPr>
          <a:xfrm>
            <a:off x="374073" y="342899"/>
            <a:ext cx="238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Implementation 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25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F53CEB-265D-7347-1456-E69E61265F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077150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A71BF-76BB-FEB5-7E56-D09665F32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64E2D5-4089-5758-C49A-4BDE7B4DA6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320"/>
            <a:ext cx="12192000" cy="6942061"/>
          </a:xfrm>
        </p:spPr>
      </p:pic>
    </p:spTree>
    <p:extLst>
      <p:ext uri="{BB962C8B-B14F-4D97-AF65-F5344CB8AC3E}">
        <p14:creationId xmlns:p14="http://schemas.microsoft.com/office/powerpoint/2010/main" val="1142147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F55F-A0D6-41D8-564C-FBCD4C3FB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1778DA-0DA3-E4BE-F89C-C3668269CF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97"/>
          <a:stretch/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157093892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3825</TotalTime>
  <Words>256</Words>
  <Application>Microsoft Office PowerPoint</Application>
  <PresentationFormat>Widescreen</PresentationFormat>
  <Paragraphs>29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Century Gothic</vt:lpstr>
      <vt:lpstr>Times New Roman</vt:lpstr>
      <vt:lpstr>Trebuchet MS</vt:lpstr>
      <vt:lpstr>Wingdings 3</vt:lpstr>
      <vt:lpstr>Wisp</vt:lpstr>
      <vt:lpstr>Facet</vt:lpstr>
      <vt:lpstr>“resQSquad”</vt:lpstr>
      <vt:lpstr>Problem statement  SIH-1440</vt:lpstr>
      <vt:lpstr>Introduction</vt:lpstr>
      <vt:lpstr>OBJECTIVES</vt:lpstr>
      <vt:lpstr>OUTCOME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Ankit Singh</dc:creator>
  <cp:lastModifiedBy>Ankit Singh</cp:lastModifiedBy>
  <cp:revision>52</cp:revision>
  <dcterms:created xsi:type="dcterms:W3CDTF">2024-06-22T07:24:24Z</dcterms:created>
  <dcterms:modified xsi:type="dcterms:W3CDTF">2024-11-21T19:03:43Z</dcterms:modified>
</cp:coreProperties>
</file>