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9DA7-0B28-AB48-F3AA-57C9D63F6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92B31-849B-1566-601F-4E447AF97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AC2D-F760-5333-1501-ADDA5B88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66F3-1876-DC63-C700-A19D5F95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1C02-09DD-2F09-590C-996C58AF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1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E800-601E-10EF-CEA3-795C80B4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14416-4AAD-DC1B-C875-7A33F4A0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F8A2-B648-E833-CA95-FC6970B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3379-0AC0-8CA1-774D-48012AAF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F512-1DDD-9D28-A6AE-A8DA053B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3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94A41-BBE2-2902-74AE-75E265E2C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78DDD-E767-111B-5632-6C27BE16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4723-5E4F-8ED0-7104-E046D29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972B-4DDB-461D-7C8C-790869EA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0C65-2E52-7FBE-1D22-82A1173B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6DF9-DE99-53A1-16D2-7089E908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18E6-2B1A-6824-F558-6A556B9B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94CC-24FD-DAA6-4034-D4A7A64D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3138-FD73-A987-1132-20041D5D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2B1C-221B-CA9B-755F-D53B9D36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8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39CF-81D8-0268-A028-30EF96FC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21ED-A249-E01B-4588-BD7027EF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486A-EEEF-99CA-09BD-419809B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5FE1-B42D-230C-8B76-209252DC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A34A-C3E6-35A7-E3D0-39690425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6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A268-8812-2F2B-C383-C77FBD79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C1FC-E193-8A85-BEF0-C0592ABFF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67E90-7054-6E37-188C-DD3230EB8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A5227-8791-AC8B-20F6-3AB7DDDD5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4D5FF-CE05-9BB1-B5D6-BCA6BAD0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3C6D6-9C44-8D34-A9C9-E37E37E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3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8C22-96A6-D748-F697-D5EC913E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789A-89D3-E31C-B7BC-03D4230FF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96270-C079-EF27-2CF3-1C65061C4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B3F2A-1F3D-4D6E-1CFD-6D9193F25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FE93F-7CC8-9A9B-C62B-78AE1FDE4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8A5F0-E252-0F78-DAB4-F373B923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518FC-5F94-4321-B1A0-2D4BCA19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6ED7C-5763-6781-76C7-249C3EAF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1E6D-8CD6-C81B-EAFE-5CF8A774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EE2B4-FC13-792A-9B81-958F1639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D19FA-2902-1239-2DD4-B28F5C9E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DF994-30FD-F667-C867-F7ADB44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7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9B505-906A-B199-C8C7-2C4B2AC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5856D-27CC-6BF7-B118-C2996B6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89273-A259-9F17-2BE5-B0E10E88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1F12-7A2B-4A91-C006-E59D68EA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DD5B-7FF5-A8E0-50D3-4CED7486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AA129-B78A-A288-0091-E79E394F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63ED-7D28-4C1D-5D36-0FA001E7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D01D-9A30-E24A-13D8-3F1F823F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32D8-08C5-124F-C2EE-1BFD3CD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5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08B5-1B5B-EF06-5229-A39B941D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EEFF4-1B7D-DF3E-4EE1-2A096C95C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4C978-EB27-EB66-7F43-3C37AEDA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6FEA3-FD8A-88F3-C9D0-CFB49D55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6432-ACB9-0131-9287-4FF2DCDD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2F360-5DE5-1E8F-BD66-84F877E0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6EEFC-14A4-A275-1F4F-50664860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4F18-4197-D91E-327E-52321F83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82E8-F033-D590-D1B6-908E5A09F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3CF6D-9AF9-45C3-9746-10B902044641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21E9-7E9E-7E9C-8252-F932D58C5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9543-0A08-4681-2B7E-9FF82C1C1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F28BA-FCE9-4FD2-9598-0C90FE28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9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EB53-03B0-B196-D535-C88A4F08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864" y="2305568"/>
            <a:ext cx="10515600" cy="1325563"/>
          </a:xfrm>
        </p:spPr>
        <p:txBody>
          <a:bodyPr/>
          <a:lstStyle/>
          <a:p>
            <a:r>
              <a:rPr lang="en-US" dirty="0">
                <a:latin typeface="Aptos Black" panose="020F0502020204030204" pitchFamily="34" charset="0"/>
              </a:rPr>
              <a:t>Project Management Service</a:t>
            </a:r>
            <a:endParaRPr lang="en-IN" dirty="0">
              <a:latin typeface="Aptos Black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E3AA0-ADD9-0170-FAB0-E2D729A38B36}"/>
              </a:ext>
            </a:extLst>
          </p:cNvPr>
          <p:cNvSpPr txBox="1"/>
          <p:nvPr/>
        </p:nvSpPr>
        <p:spPr>
          <a:xfrm>
            <a:off x="9716728" y="5553778"/>
            <a:ext cx="2268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Ankit Akash</a:t>
            </a:r>
          </a:p>
          <a:p>
            <a:r>
              <a:rPr lang="en-US" sz="2800" dirty="0"/>
              <a:t>2380220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892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3838D-E862-4AAF-2E1D-9C94D57A7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EEA9-7762-EA20-DAFA-9FB60CCB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8" y="553771"/>
            <a:ext cx="4908083" cy="11234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Microservices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AC1F4-AF99-FAFC-C4C6-2FCE62D48871}"/>
              </a:ext>
            </a:extLst>
          </p:cNvPr>
          <p:cNvSpPr txBox="1"/>
          <p:nvPr/>
        </p:nvSpPr>
        <p:spPr>
          <a:xfrm>
            <a:off x="982578" y="2165684"/>
            <a:ext cx="11002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Eureka Server</a:t>
            </a:r>
          </a:p>
          <a:p>
            <a:pPr marL="514350" indent="-514350">
              <a:buAutoNum type="arabicPeriod"/>
            </a:pPr>
            <a:r>
              <a:rPr lang="en-US" sz="2800" dirty="0"/>
              <a:t>Config Server</a:t>
            </a:r>
          </a:p>
          <a:p>
            <a:pPr marL="514350" indent="-514350">
              <a:buAutoNum type="arabicPeriod"/>
            </a:pPr>
            <a:r>
              <a:rPr lang="en-US" sz="2800" dirty="0"/>
              <a:t>Manager 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Employee 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Project Service</a:t>
            </a:r>
          </a:p>
          <a:p>
            <a:pPr marL="514350" indent="-514350">
              <a:buAutoNum type="arabicPeriod"/>
            </a:pPr>
            <a:r>
              <a:rPr lang="en-US" sz="2800" dirty="0"/>
              <a:t>API Gateway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812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25962-BC85-BA24-B247-88B5C166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0" y="541636"/>
            <a:ext cx="10596590" cy="57426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Arial Black</vt:lpstr>
      <vt:lpstr>Office Theme</vt:lpstr>
      <vt:lpstr>Project Management Service</vt:lpstr>
      <vt:lpstr>Microservices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Akash, Ankit (Cognizant)</dc:creator>
  <cp:lastModifiedBy>Akash, Ankit (Cognizant)</cp:lastModifiedBy>
  <cp:revision>2</cp:revision>
  <dcterms:created xsi:type="dcterms:W3CDTF">2025-02-10T05:51:58Z</dcterms:created>
  <dcterms:modified xsi:type="dcterms:W3CDTF">2025-02-10T09:29:32Z</dcterms:modified>
</cp:coreProperties>
</file>