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Customer Segmentation for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Data Analytics Project</a:t>
            </a:r>
          </a:p>
          <a:p>
            <a:r>
              <a:t>By Ankit Verma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e-commerce data using Power BI to extract valuable business insights.</a:t>
            </a:r>
          </a:p>
          <a:p/>
          <a:p>
            <a:r>
              <a:t>🔹 Advanced customer segmentation</a:t>
            </a:r>
          </a:p>
          <a:p>
            <a:r>
              <a:t>🔹 Sales trends and profit analysis</a:t>
            </a:r>
          </a:p>
          <a:p>
            <a:r>
              <a:t>🔹 Product performance and reviews</a:t>
            </a:r>
          </a:p>
          <a:p>
            <a:r>
              <a:t>🔹 Order trends and return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Business Problems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Monthly &amp; Yearly Sales Trends</a:t>
            </a:r>
          </a:p>
          <a:p>
            <a:r>
              <a:t>✅ Customer Segmentation &amp; Behavior Analysis</a:t>
            </a:r>
          </a:p>
          <a:p>
            <a:r>
              <a:t>✅ Product Performance &amp; Profitability</a:t>
            </a:r>
          </a:p>
          <a:p>
            <a:r>
              <a:t>✅ Order Trends &amp; Refund Analysis</a:t>
            </a:r>
          </a:p>
          <a:p>
            <a:r>
              <a:t>✅ Customer Reviews &amp; Ratings Analysis</a:t>
            </a:r>
          </a:p>
          <a:p>
            <a:r>
              <a:t>✅ KPI Metrics for Business 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Dataset &amp;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Customers - Customer details &amp; segmentation data</a:t>
            </a:r>
          </a:p>
          <a:p>
            <a:r>
              <a:t>✔ Orders - Order transactions with sales data</a:t>
            </a:r>
          </a:p>
          <a:p>
            <a:r>
              <a:t>✔ Order Details - Detailed breakdown of orders</a:t>
            </a:r>
          </a:p>
          <a:p>
            <a:r>
              <a:t>✔ Products - Product catalog with categories</a:t>
            </a:r>
          </a:p>
          <a:p>
            <a:r>
              <a:t>✔ Categories - Product classification</a:t>
            </a:r>
          </a:p>
          <a:p>
            <a:r>
              <a:t>✔ Customer Behavior - Clickstream &amp; engagement data</a:t>
            </a:r>
          </a:p>
          <a:p>
            <a:r>
              <a:t>✔ Reviews &amp; Ratings - Customer feedback insights</a:t>
            </a:r>
          </a:p>
          <a:p>
            <a:r>
              <a:t>✔ Returns &amp; Refunds - Refund and return tracking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🔗 Power BI 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DAX Measures: Sales, profit, and customer segmentation</a:t>
            </a:r>
          </a:p>
          <a:p>
            <a:r>
              <a:t>✅ Time Intelligence: Year-over-Year (YoY) &amp; Month-over-Month (MoM) analysis</a:t>
            </a:r>
          </a:p>
          <a:p>
            <a:r>
              <a:t>✅ KPI Visuals: Revenue, profit, and return trends</a:t>
            </a:r>
          </a:p>
          <a:p>
            <a:r>
              <a:t>✅ Interactive Dashboards: Filters &amp; slicers for dynamic insights</a:t>
            </a:r>
          </a:p>
          <a:p>
            <a:r>
              <a:t>✅ Word Cloud Analysis: Sentiment extraction from reviews</a:t>
            </a:r>
          </a:p>
          <a:p>
            <a:r>
              <a:t>✅ Clustering &amp; AI Insights: Customer behavior segmentation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KPI &amp; Visualization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KPI for Sales 2024 vs 2023</a:t>
            </a:r>
          </a:p>
          <a:p>
            <a:r>
              <a:t>✔ Value: Sales_2024</a:t>
            </a:r>
          </a:p>
          <a:p>
            <a:r>
              <a:t>✔ Trend Axis: DateTable[Year]</a:t>
            </a:r>
          </a:p>
          <a:p>
            <a:r>
              <a:t>✔ Target: Sales_2023</a:t>
            </a:r>
          </a:p>
          <a:p/>
          <a:p>
            <a:r>
              <a:t>📌 Customer Segmentation Dashboard</a:t>
            </a:r>
          </a:p>
          <a:p>
            <a:r>
              <a:t>✔ Identified high-value customers</a:t>
            </a:r>
          </a:p>
          <a:p>
            <a:r>
              <a:t>✔ Analyzed purchase frequency &amp; lifetime value</a:t>
            </a:r>
          </a:p>
          <a:p/>
          <a:p>
            <a:r>
              <a:t>📌 Profitability Analysis</a:t>
            </a:r>
          </a:p>
          <a:p>
            <a:r>
              <a:t>✔ Compared revenue growth over multiple years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Predictive analytics for customer retention</a:t>
            </a:r>
          </a:p>
          <a:p>
            <a:r>
              <a:t>✅ RFM (Recency, Frequency, Monetary) analysis</a:t>
            </a:r>
          </a:p>
          <a:p>
            <a:r>
              <a:t>✅ Machine learning models for sentiment analysis</a:t>
            </a:r>
          </a:p>
          <a:p>
            <a:r>
              <a:t>✅ Enhanced real-time sales tracking dashboards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📧 Contact &amp;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🔗 Author: Ankit Verma</a:t>
            </a:r>
          </a:p>
          <a:p>
            <a:r>
              <a:t>📩 Email: your.email@example.com</a:t>
            </a:r>
          </a:p>
          <a:p>
            <a:r>
              <a:t>💡 Contributions &amp; feedback are welcome!</a:t>
            </a:r>
          </a:p>
          <a:p/>
          <a:p>
            <a:r>
              <a:t>🔔 If you found this project useful, please ⭐ the GitHub repository!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