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9" r:id="rId4"/>
    <p:sldId id="272" r:id="rId5"/>
    <p:sldId id="257" r:id="rId6"/>
    <p:sldId id="273" r:id="rId7"/>
    <p:sldId id="260" r:id="rId8"/>
    <p:sldId id="291" r:id="rId9"/>
    <p:sldId id="293" r:id="rId10"/>
    <p:sldId id="292" r:id="rId11"/>
    <p:sldId id="294" r:id="rId12"/>
    <p:sldId id="295" r:id="rId13"/>
    <p:sldId id="296" r:id="rId14"/>
    <p:sldId id="263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97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5D7F-B1BE-4868-8228-7762864C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4113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highlight>
                  <a:srgbClr val="C0C0C0"/>
                </a:highlight>
              </a:rPr>
              <a:t>Calculator</a:t>
            </a:r>
            <a:r>
              <a:rPr lang="en-US" sz="2800" b="1" dirty="0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  <a:endParaRPr lang="en-IN" sz="28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9581-B07D-4C40-990A-CB719A28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228975"/>
            <a:ext cx="9904459" cy="295274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kumimoji="0" lang="en-US" sz="1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1 number calculator  . </a:t>
            </a:r>
          </a:p>
          <a:p>
            <a:pPr algn="ctr"/>
            <a:br>
              <a:rPr kumimoji="0" lang="en-US" sz="1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US" sz="1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 2 Currency convertor</a:t>
            </a:r>
          </a:p>
          <a:p>
            <a:pPr algn="ctr"/>
            <a:endParaRPr kumimoji="0" lang="en-US" sz="128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Tw Cen MT" panose="020B0602020104020603"/>
              <a:ea typeface="+mj-ea"/>
              <a:cs typeface="+mj-cs"/>
            </a:endParaRPr>
          </a:p>
          <a:p>
            <a:pPr algn="ctr"/>
            <a:r>
              <a:rPr kumimoji="0" lang="en-US" sz="1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 3  unit convertor       </a:t>
            </a:r>
            <a:r>
              <a:rPr kumimoji="0" lang="en-US" sz="8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.                                             </a:t>
            </a:r>
            <a:b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40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5FF1-6E16-434E-82AF-3F26ABFF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80" y="0"/>
            <a:ext cx="9905998" cy="1066800"/>
          </a:xfrm>
        </p:spPr>
        <p:txBody>
          <a:bodyPr/>
          <a:lstStyle/>
          <a:p>
            <a:pPr algn="ctr"/>
            <a:r>
              <a:rPr lang="en-US" dirty="0"/>
              <a:t>Step 4: select the operation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E645B-2B73-42C5-8CD5-061F45DC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46" y="1145405"/>
            <a:ext cx="10761045" cy="4870383"/>
          </a:xfrm>
        </p:spPr>
      </p:pic>
    </p:spTree>
    <p:extLst>
      <p:ext uri="{BB962C8B-B14F-4D97-AF65-F5344CB8AC3E}">
        <p14:creationId xmlns:p14="http://schemas.microsoft.com/office/powerpoint/2010/main" val="328484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8F0F-3215-4763-9F58-87EAF04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6766"/>
            <a:ext cx="9905998" cy="875899"/>
          </a:xfrm>
        </p:spPr>
        <p:txBody>
          <a:bodyPr/>
          <a:lstStyle/>
          <a:p>
            <a:r>
              <a:rPr lang="en-US" dirty="0"/>
              <a:t>Step 5: enter second number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5FE19-ECAD-4771-9BD0-510F8407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154" y="1318661"/>
            <a:ext cx="9375006" cy="4942573"/>
          </a:xfrm>
        </p:spPr>
      </p:pic>
    </p:spTree>
    <p:extLst>
      <p:ext uri="{BB962C8B-B14F-4D97-AF65-F5344CB8AC3E}">
        <p14:creationId xmlns:p14="http://schemas.microsoft.com/office/powerpoint/2010/main" val="394975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816-7387-4844-A043-8A2CC5DA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1006"/>
            <a:ext cx="9905998" cy="1328287"/>
          </a:xfrm>
        </p:spPr>
        <p:txBody>
          <a:bodyPr/>
          <a:lstStyle/>
          <a:p>
            <a:r>
              <a:rPr lang="en-US" dirty="0"/>
              <a:t>Step 6:result,  type y for yes n for no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55A68-9196-4680-BA94-42742666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68" y="1347787"/>
            <a:ext cx="10664791" cy="4889383"/>
          </a:xfrm>
        </p:spPr>
      </p:pic>
    </p:spTree>
    <p:extLst>
      <p:ext uri="{BB962C8B-B14F-4D97-AF65-F5344CB8AC3E}">
        <p14:creationId xmlns:p14="http://schemas.microsoft.com/office/powerpoint/2010/main" val="17872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50D4-5579-4A69-9C57-3AE6FE95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type y  TO ENTER IN MAIN MENU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8BA39-DBD9-47B1-928D-C44995DE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8" y="1713297"/>
            <a:ext cx="10857297" cy="4526185"/>
          </a:xfrm>
        </p:spPr>
      </p:pic>
    </p:spTree>
    <p:extLst>
      <p:ext uri="{BB962C8B-B14F-4D97-AF65-F5344CB8AC3E}">
        <p14:creationId xmlns:p14="http://schemas.microsoft.com/office/powerpoint/2010/main" val="56716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B31E-CBE5-40B7-B02C-DB0FCD6B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36"/>
            <a:ext cx="9905998" cy="7106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n-ea"/>
                <a:cs typeface="+mn-cs"/>
              </a:rPr>
              <a:t>2 Currency convertor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DE8E-7AD1-441F-B944-366B8807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1402"/>
            <a:ext cx="9905999" cy="4799799"/>
          </a:xfrm>
        </p:spPr>
        <p:txBody>
          <a:bodyPr>
            <a:normAutofit/>
          </a:bodyPr>
          <a:lstStyle/>
          <a:p>
            <a:r>
              <a:rPr lang="en-US" dirty="0"/>
              <a:t>STEP 1:TYPE 2 TO START CURRENCY CONVERTOR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D3205-5C8F-4E8B-A550-B77E4C41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2136808"/>
            <a:ext cx="10453035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2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9CF9-BDDD-43C8-9EC7-6A5EF630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2:SELECT CURRENCIES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779AF6-1A3D-4252-921A-D33D6C68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901" y="1713297"/>
            <a:ext cx="9692640" cy="4526185"/>
          </a:xfrm>
        </p:spPr>
      </p:pic>
    </p:spTree>
    <p:extLst>
      <p:ext uri="{BB962C8B-B14F-4D97-AF65-F5344CB8AC3E}">
        <p14:creationId xmlns:p14="http://schemas.microsoft.com/office/powerpoint/2010/main" val="401252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5F9A-8B4F-4C7B-8E8F-2195C356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1246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22BA5-D1A2-4B39-B7A8-CD397694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68" y="618518"/>
            <a:ext cx="9905998" cy="5724530"/>
          </a:xfrm>
        </p:spPr>
      </p:pic>
    </p:spTree>
    <p:extLst>
      <p:ext uri="{BB962C8B-B14F-4D97-AF65-F5344CB8AC3E}">
        <p14:creationId xmlns:p14="http://schemas.microsoft.com/office/powerpoint/2010/main" val="39610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796E-FF91-4929-94C5-C19B01BC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3512"/>
            <a:ext cx="9905998" cy="1097280"/>
          </a:xfrm>
        </p:spPr>
        <p:txBody>
          <a:bodyPr/>
          <a:lstStyle/>
          <a:p>
            <a:r>
              <a:rPr lang="en-US" dirty="0"/>
              <a:t>STEP 3:ENTER AMOUNT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B1FA70-E59D-4954-ABAE-B582EF424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899" y="1636295"/>
            <a:ext cx="10171512" cy="4494998"/>
          </a:xfrm>
        </p:spPr>
      </p:pic>
    </p:spTree>
    <p:extLst>
      <p:ext uri="{BB962C8B-B14F-4D97-AF65-F5344CB8AC3E}">
        <p14:creationId xmlns:p14="http://schemas.microsoft.com/office/powerpoint/2010/main" val="419949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E52-560A-457C-BB56-8D9AE55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143"/>
          </a:xfrm>
        </p:spPr>
        <p:txBody>
          <a:bodyPr/>
          <a:lstStyle/>
          <a:p>
            <a:r>
              <a:rPr lang="en-US" dirty="0"/>
              <a:t>STEP 4:RESULT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ADBE5-BDE7-4EC5-A855-B0A9DFDD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" y="1838425"/>
            <a:ext cx="11511815" cy="4302493"/>
          </a:xfrm>
        </p:spPr>
      </p:pic>
    </p:spTree>
    <p:extLst>
      <p:ext uri="{BB962C8B-B14F-4D97-AF65-F5344CB8AC3E}">
        <p14:creationId xmlns:p14="http://schemas.microsoft.com/office/powerpoint/2010/main" val="11518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2C3-614D-47C3-B460-23C2AEF3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2762"/>
            <a:ext cx="9905998" cy="1106905"/>
          </a:xfrm>
        </p:spPr>
        <p:txBody>
          <a:bodyPr>
            <a:normAutofit/>
          </a:bodyPr>
          <a:lstStyle/>
          <a:p>
            <a:r>
              <a:rPr lang="en-US" dirty="0"/>
              <a:t>STEP 5:TYPE Y TO CONTINUE WITH CURRENCY CONVERTOR OR TYPE N TO ENTER IN MAIN MENU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59E9D-7866-4327-8DAB-6C0A4C5F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886552"/>
            <a:ext cx="9490510" cy="3904648"/>
          </a:xfrm>
        </p:spPr>
      </p:pic>
    </p:spTree>
    <p:extLst>
      <p:ext uri="{BB962C8B-B14F-4D97-AF65-F5344CB8AC3E}">
        <p14:creationId xmlns:p14="http://schemas.microsoft.com/office/powerpoint/2010/main" val="356580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80C15-1D43-4B4E-B2BF-A37E4115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  <a:highlight>
                  <a:srgbClr val="C0C0C0"/>
                </a:highlight>
              </a:rPr>
              <a:t>calculator</a:t>
            </a:r>
            <a:endParaRPr lang="en-IN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F664-23B6-4C49-90C5-5DA79559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2230437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/>
              <a:t>Java project </a:t>
            </a:r>
          </a:p>
          <a:p>
            <a:pPr marL="0" indent="0">
              <a:buNone/>
            </a:pPr>
            <a:r>
              <a:rPr lang="en-US" sz="3200" dirty="0"/>
              <a:t>Team -     Samiksha Gawande   20190201039</a:t>
            </a:r>
          </a:p>
          <a:p>
            <a:pPr marL="0" indent="0">
              <a:buNone/>
            </a:pPr>
            <a:r>
              <a:rPr lang="en-US" sz="3200" dirty="0"/>
              <a:t>               Ankit </a:t>
            </a:r>
            <a:r>
              <a:rPr lang="en-US" sz="3200" dirty="0" err="1"/>
              <a:t>Dhahake</a:t>
            </a:r>
            <a:r>
              <a:rPr lang="en-US" sz="3200" dirty="0"/>
              <a:t>           20190201024</a:t>
            </a:r>
          </a:p>
          <a:p>
            <a:pPr marL="0" indent="0">
              <a:buNone/>
            </a:pPr>
            <a:r>
              <a:rPr lang="en-US" sz="3200" dirty="0"/>
              <a:t>               </a:t>
            </a:r>
            <a:r>
              <a:rPr lang="en-US" sz="3200" dirty="0" err="1"/>
              <a:t>Asmita</a:t>
            </a:r>
            <a:r>
              <a:rPr lang="en-US" sz="3200" dirty="0"/>
              <a:t> </a:t>
            </a:r>
            <a:r>
              <a:rPr lang="en-US" sz="3200" dirty="0" err="1"/>
              <a:t>Kutwal</a:t>
            </a:r>
            <a:r>
              <a:rPr lang="en-US" sz="3200" dirty="0"/>
              <a:t>            20190201088</a:t>
            </a:r>
          </a:p>
          <a:p>
            <a:pPr marL="0" indent="0">
              <a:buNone/>
            </a:pPr>
            <a:r>
              <a:rPr lang="en-US" sz="3200" dirty="0"/>
              <a:t>               Gargi </a:t>
            </a:r>
            <a:r>
              <a:rPr lang="en-US" sz="3200" dirty="0" err="1"/>
              <a:t>Pawae</a:t>
            </a:r>
            <a:r>
              <a:rPr lang="en-US" sz="3200" dirty="0"/>
              <a:t>             20190201050</a:t>
            </a:r>
          </a:p>
          <a:p>
            <a:pPr marL="0" indent="0">
              <a:buNone/>
            </a:pPr>
            <a:r>
              <a:rPr lang="en-US" sz="3200" dirty="0"/>
              <a:t>               Triveni Ingle                20190201034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140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9E73-CDFD-4B1F-803C-893913AC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n-ea"/>
                <a:cs typeface="+mn-cs"/>
              </a:rPr>
              <a:t>3  unit convertor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3A59-169D-47D4-8A20-3CFD64F2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STEP 1: TYPE 3 TO ENTER IN CURRENCY CONVERTOR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AF70-4FF1-4288-A641-3161EB27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" y="1936990"/>
            <a:ext cx="10578165" cy="4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7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2892-A7BE-4249-991A-440F49D1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3280"/>
          </a:xfrm>
        </p:spPr>
        <p:txBody>
          <a:bodyPr/>
          <a:lstStyle/>
          <a:p>
            <a:r>
              <a:rPr lang="en-US" dirty="0"/>
              <a:t>STEP2: SELECT THE PARAMETER THAT YOU WANT TO CHANGE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6E53F-5E6B-46C1-A443-45C9ADEE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19" y="1751013"/>
            <a:ext cx="10222029" cy="4226275"/>
          </a:xfrm>
        </p:spPr>
      </p:pic>
    </p:spTree>
    <p:extLst>
      <p:ext uri="{BB962C8B-B14F-4D97-AF65-F5344CB8AC3E}">
        <p14:creationId xmlns:p14="http://schemas.microsoft.com/office/powerpoint/2010/main" val="157861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BBA8-591A-45CE-B6C9-D65D860B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3513"/>
            <a:ext cx="9905998" cy="1126154"/>
          </a:xfrm>
        </p:spPr>
        <p:txBody>
          <a:bodyPr/>
          <a:lstStyle/>
          <a:p>
            <a:r>
              <a:rPr lang="en-US" dirty="0"/>
              <a:t>STEP 3:SETECT THE UNIT FROM WHICH YOU WANT TO CONVERT TO ANOTHER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FC79-FB81-4678-AC3E-EB862123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522" y="1549400"/>
            <a:ext cx="10154653" cy="4241800"/>
          </a:xfrm>
        </p:spPr>
      </p:pic>
    </p:spTree>
    <p:extLst>
      <p:ext uri="{BB962C8B-B14F-4D97-AF65-F5344CB8AC3E}">
        <p14:creationId xmlns:p14="http://schemas.microsoft.com/office/powerpoint/2010/main" val="26088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6EDF-60C6-4F38-BB03-204E46A4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815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4:SELECT THE UNIT IN WHICH YOU WANT TO CONVERT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B4088-8190-4B4C-985E-2FD9711D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541" y="1627188"/>
            <a:ext cx="9201752" cy="4359726"/>
          </a:xfrm>
        </p:spPr>
      </p:pic>
    </p:spTree>
    <p:extLst>
      <p:ext uri="{BB962C8B-B14F-4D97-AF65-F5344CB8AC3E}">
        <p14:creationId xmlns:p14="http://schemas.microsoft.com/office/powerpoint/2010/main" val="228645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FA90-B286-46F0-8F05-BCA47942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5:RESULT WILL BE DISPLAYED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E801F-B1BF-4E85-8B60-B49E5D57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4" y="1694046"/>
            <a:ext cx="9905997" cy="4097154"/>
          </a:xfrm>
        </p:spPr>
      </p:pic>
    </p:spTree>
    <p:extLst>
      <p:ext uri="{BB962C8B-B14F-4D97-AF65-F5344CB8AC3E}">
        <p14:creationId xmlns:p14="http://schemas.microsoft.com/office/powerpoint/2010/main" val="63155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D92F-D133-4AD2-9CB4-FD76870C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2530"/>
          </a:xfrm>
        </p:spPr>
        <p:txBody>
          <a:bodyPr/>
          <a:lstStyle/>
          <a:p>
            <a:r>
              <a:rPr lang="en-US" dirty="0"/>
              <a:t>STEP 6: TYPE Y TO CONTINUE WITH CURRENCY CONVERTOR OR N TO ENTER IN MAIN MENU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2969A-854E-4107-AD97-1CE1B6A28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4" y="1771650"/>
            <a:ext cx="9798518" cy="4467832"/>
          </a:xfrm>
        </p:spPr>
      </p:pic>
    </p:spTree>
    <p:extLst>
      <p:ext uri="{BB962C8B-B14F-4D97-AF65-F5344CB8AC3E}">
        <p14:creationId xmlns:p14="http://schemas.microsoft.com/office/powerpoint/2010/main" val="259108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9BA3-C294-4C2B-B131-D875D706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1"/>
            <a:ext cx="9905998" cy="6185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AC95C-7341-4885-8CBB-E136A388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44" y="452387"/>
            <a:ext cx="10915049" cy="5338813"/>
          </a:xfrm>
        </p:spPr>
      </p:pic>
    </p:spTree>
    <p:extLst>
      <p:ext uri="{BB962C8B-B14F-4D97-AF65-F5344CB8AC3E}">
        <p14:creationId xmlns:p14="http://schemas.microsoft.com/office/powerpoint/2010/main" val="87291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C3E5-CDF7-40F9-975C-0AA118CB7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507" y="1795026"/>
            <a:ext cx="8791575" cy="2387600"/>
          </a:xfr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1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4E26-6054-492F-A71A-0E3E34954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5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3A0E-0D0F-4B37-8116-BC351A88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282C-98CE-449B-84B1-32CB66F4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7112"/>
            <a:ext cx="9905999" cy="35417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600" b="1" dirty="0">
                <a:solidFill>
                  <a:schemeClr val="bg1"/>
                </a:solidFill>
              </a:rPr>
              <a:t>Table of contents</a:t>
            </a:r>
          </a:p>
          <a:p>
            <a:r>
              <a:rPr lang="en-US" sz="5900" b="1" dirty="0"/>
              <a:t>Introduction </a:t>
            </a:r>
          </a:p>
          <a:p>
            <a:r>
              <a:rPr lang="en-US" sz="5900" b="1" dirty="0"/>
              <a:t>Algorithm</a:t>
            </a:r>
          </a:p>
          <a:p>
            <a:r>
              <a:rPr lang="en-US" sz="5900" b="1" dirty="0"/>
              <a:t>Coding </a:t>
            </a:r>
          </a:p>
          <a:p>
            <a:r>
              <a:rPr lang="en-US" sz="5900" b="1" dirty="0"/>
              <a:t>Conclusion</a:t>
            </a:r>
          </a:p>
          <a:p>
            <a:pPr marL="0" indent="0">
              <a:buNone/>
            </a:pPr>
            <a:r>
              <a:rPr lang="en-US" sz="5900" b="1" dirty="0"/>
              <a:t> </a:t>
            </a:r>
            <a:endParaRPr lang="en-IN" sz="5900" b="1" dirty="0"/>
          </a:p>
        </p:txBody>
      </p:sp>
    </p:spTree>
    <p:extLst>
      <p:ext uri="{BB962C8B-B14F-4D97-AF65-F5344CB8AC3E}">
        <p14:creationId xmlns:p14="http://schemas.microsoft.com/office/powerpoint/2010/main" val="254021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B9EE-3DD5-4082-BF34-4248503A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E555-CA0F-42A1-AFFD-79369C7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1 number calculator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/>
              <a:t>Calculator used to calculate numbers.</a:t>
            </a:r>
          </a:p>
          <a:p>
            <a:pPr marL="0" indent="0">
              <a:buNone/>
            </a:pPr>
            <a:r>
              <a:rPr lang="en-US" dirty="0"/>
              <a:t>Used for addition, subtraction , division, multiplication ….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1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9777-38C9-4A7A-92A3-7CFBEF51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kumimoji="0" lang="en-US" sz="7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BA3C-8942-462C-874A-7FB1473C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390" y="217328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/>
              <a:t>A currency converter is a software code that is designed to convert one currency into another in order to check its corresponding value .</a:t>
            </a:r>
          </a:p>
          <a:p>
            <a:r>
              <a:rPr lang="en-US" dirty="0"/>
              <a:t>In this project by the knowledge of usage of currency converter a program is designed in java.</a:t>
            </a:r>
          </a:p>
          <a:p>
            <a:r>
              <a:rPr lang="en-US" dirty="0"/>
              <a:t>In this currency convertor application, it is going to display a wed page where you can choose to display the convertor or the exchange rate of one currency with all other currencies in the form of table . 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C6E766-2285-4E39-8FA1-C9D3D7DF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66" y="1869840"/>
            <a:ext cx="5188146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AAC-D0D6-4BD1-BF63-C16D19DB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7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j-ea"/>
                <a:cs typeface="+mj-cs"/>
              </a:rPr>
              <a:t>calculator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89AACF-C6B7-433A-AAFD-E9D51C3C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n-ea"/>
                <a:cs typeface="+mn-cs"/>
              </a:rPr>
              <a:t>unit convertor</a:t>
            </a:r>
          </a:p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IN" dirty="0"/>
              <a:t>Unit convertor is use for converting value from one unit to another unit.</a:t>
            </a:r>
          </a:p>
          <a:p>
            <a:r>
              <a:rPr lang="en-IN" dirty="0"/>
              <a:t>You can convert values of length, weight etc.</a:t>
            </a:r>
          </a:p>
        </p:txBody>
      </p:sp>
    </p:spTree>
    <p:extLst>
      <p:ext uri="{BB962C8B-B14F-4D97-AF65-F5344CB8AC3E}">
        <p14:creationId xmlns:p14="http://schemas.microsoft.com/office/powerpoint/2010/main" val="258571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20B1-C8D3-4220-A40F-52417DED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012"/>
            <a:ext cx="9905998" cy="88278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w Cen MT" panose="020B0602020104020603"/>
                <a:ea typeface="+mn-ea"/>
                <a:cs typeface="+mn-cs"/>
              </a:rPr>
              <a:t>1 number calculator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4E49-E677-4AFE-974C-772C8B42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9903"/>
            <a:ext cx="9905999" cy="4761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  </a:t>
            </a:r>
            <a:r>
              <a:rPr lang="en-US" dirty="0"/>
              <a:t>Step 1:start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3C48E-FD33-4C28-9B3E-1D48BA8A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6" y="1575882"/>
            <a:ext cx="8240110" cy="48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ACBB-3D5E-4A9D-9F5E-D64E4334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35" y="344904"/>
            <a:ext cx="9905998" cy="721895"/>
          </a:xfrm>
        </p:spPr>
        <p:txBody>
          <a:bodyPr/>
          <a:lstStyle/>
          <a:p>
            <a:pPr algn="ctr"/>
            <a:r>
              <a:rPr lang="en-US" dirty="0"/>
              <a:t>Step 2: type one for calculator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1F1145-D101-4A0D-B3A3-0CBC335E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088" y="1193534"/>
            <a:ext cx="9327445" cy="5196956"/>
          </a:xfrm>
        </p:spPr>
      </p:pic>
    </p:spTree>
    <p:extLst>
      <p:ext uri="{BB962C8B-B14F-4D97-AF65-F5344CB8AC3E}">
        <p14:creationId xmlns:p14="http://schemas.microsoft.com/office/powerpoint/2010/main" val="263918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5E8E-C439-4734-92A8-8A1546A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129"/>
            <a:ext cx="9905998" cy="1183908"/>
          </a:xfrm>
        </p:spPr>
        <p:txBody>
          <a:bodyPr/>
          <a:lstStyle/>
          <a:p>
            <a:r>
              <a:rPr lang="en-US" dirty="0"/>
              <a:t>Step 3:enter first number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1D057-4A4E-4830-A76C-317BD629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68" y="1309037"/>
            <a:ext cx="8861777" cy="4984750"/>
          </a:xfrm>
        </p:spPr>
      </p:pic>
    </p:spTree>
    <p:extLst>
      <p:ext uri="{BB962C8B-B14F-4D97-AF65-F5344CB8AC3E}">
        <p14:creationId xmlns:p14="http://schemas.microsoft.com/office/powerpoint/2010/main" val="69042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502</TotalTime>
  <Words>358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Calculator.</vt:lpstr>
      <vt:lpstr>calculator</vt:lpstr>
      <vt:lpstr>calculator</vt:lpstr>
      <vt:lpstr>calculator</vt:lpstr>
      <vt:lpstr>        calculator</vt:lpstr>
      <vt:lpstr>calculator</vt:lpstr>
      <vt:lpstr>1 number calculator </vt:lpstr>
      <vt:lpstr>Step 2: type one for calculator</vt:lpstr>
      <vt:lpstr>Step 3:enter first number </vt:lpstr>
      <vt:lpstr>Step 4: select the operation  </vt:lpstr>
      <vt:lpstr>Step 5: enter second number</vt:lpstr>
      <vt:lpstr>Step 6:result,  type y for yes n for no</vt:lpstr>
      <vt:lpstr>type y  TO ENTER IN MAIN MENU </vt:lpstr>
      <vt:lpstr>2 Currency convertor </vt:lpstr>
      <vt:lpstr>STEP 2:SELECT CURRENCIES</vt:lpstr>
      <vt:lpstr>PowerPoint Presentation</vt:lpstr>
      <vt:lpstr>STEP 3:ENTER AMOUNT</vt:lpstr>
      <vt:lpstr>STEP 4:RESULT</vt:lpstr>
      <vt:lpstr>STEP 5:TYPE Y TO CONTINUE WITH CURRENCY CONVERTOR OR TYPE N TO ENTER IN MAIN MENU</vt:lpstr>
      <vt:lpstr>3  unit convertor </vt:lpstr>
      <vt:lpstr>STEP2: SELECT THE PARAMETER THAT YOU WANT TO CHANGE</vt:lpstr>
      <vt:lpstr>STEP 3:SETECT THE UNIT FROM WHICH YOU WANT TO CONVERT TO ANOTHER</vt:lpstr>
      <vt:lpstr>STEP 4:SELECT THE UNIT IN WHICH YOU WANT TO CONVERT</vt:lpstr>
      <vt:lpstr>STEP 5:RESULT WILL BE DISPLAYED</vt:lpstr>
      <vt:lpstr>STEP 6: TYPE Y TO CONTINUE WITH CURRENCY CONVERTOR OR N TO ENTER IN MAIN MENU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 convertor</dc:title>
  <dc:creator>91735</dc:creator>
  <cp:lastModifiedBy> </cp:lastModifiedBy>
  <cp:revision>47</cp:revision>
  <dcterms:created xsi:type="dcterms:W3CDTF">2020-11-24T02:53:54Z</dcterms:created>
  <dcterms:modified xsi:type="dcterms:W3CDTF">2020-12-04T06:24:15Z</dcterms:modified>
</cp:coreProperties>
</file>