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3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7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7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1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1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9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An abstract genetic concept">
            <a:extLst>
              <a:ext uri="{FF2B5EF4-FFF2-40B4-BE49-F238E27FC236}">
                <a16:creationId xmlns:a16="http://schemas.microsoft.com/office/drawing/2014/main" id="{336FF729-E57E-8C9F-252B-360BD6FDB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74A5F-ECAF-057F-020D-D341185ED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327354"/>
            <a:ext cx="5448300" cy="3435145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Bootcamp Evaluation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AB9B5-6053-BEE9-146F-50A710212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362700" cy="11350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haroni" panose="020B0604020202020204" pitchFamily="2" charset="-79"/>
                <a:cs typeface="Aharoni" panose="020B0604020202020204" pitchFamily="2" charset="-79"/>
              </a:rPr>
              <a:t>FIND THE BUGS &amp; LOOPHOLES</a:t>
            </a:r>
          </a:p>
        </p:txBody>
      </p:sp>
      <p:sp>
        <p:nvSpPr>
          <p:cNvPr id="55" name="Date Placeholder 5">
            <a:extLst>
              <a:ext uri="{FF2B5EF4-FFF2-40B4-BE49-F238E27FC236}">
                <a16:creationId xmlns:a16="http://schemas.microsoft.com/office/drawing/2014/main" id="{D473ED7E-BC30-4C26-8A9B-4B3EBD2A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A06C13-DAD5-438A-AB32-F56C545BFF95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6/8/2023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ooter Placeholder 6">
            <a:extLst>
              <a:ext uri="{FF2B5EF4-FFF2-40B4-BE49-F238E27FC236}">
                <a16:creationId xmlns:a16="http://schemas.microsoft.com/office/drawing/2014/main" id="{26821172-B493-47F7-94BD-54EC7A3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57" name="Slide Number Placeholder 9">
            <a:extLst>
              <a:ext uri="{FF2B5EF4-FFF2-40B4-BE49-F238E27FC236}">
                <a16:creationId xmlns:a16="http://schemas.microsoft.com/office/drawing/2014/main" id="{1414B732-7187-427B-B84B-E95823C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3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6514D9F-5747-4408-922C-FC21E790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05" y="443309"/>
            <a:ext cx="9643110" cy="5384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ERROR HANDLING IN Configuration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981E24-075C-9732-3391-97361EE12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521" y="1042907"/>
            <a:ext cx="9182278" cy="5167394"/>
          </a:xfrm>
        </p:spPr>
      </p:pic>
      <p:sp>
        <p:nvSpPr>
          <p:cNvPr id="20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6/8/2023</a:t>
            </a:fld>
            <a:endParaRPr lang="en-US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152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Grandview</vt:lpstr>
      <vt:lpstr>Grandview Display</vt:lpstr>
      <vt:lpstr>CitationVTI</vt:lpstr>
      <vt:lpstr>Bootcamp Evaluation Project</vt:lpstr>
      <vt:lpstr>ERROR HANDLING IN Configuration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Evaluation Project</dc:title>
  <dc:creator>Ankitkumar Singh</dc:creator>
  <cp:lastModifiedBy>Ankitkumar Singh</cp:lastModifiedBy>
  <cp:revision>1</cp:revision>
  <dcterms:created xsi:type="dcterms:W3CDTF">2023-06-08T12:38:34Z</dcterms:created>
  <dcterms:modified xsi:type="dcterms:W3CDTF">2023-06-08T14:19:25Z</dcterms:modified>
</cp:coreProperties>
</file>