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DD79-76BF-801C-B547-6872C5E4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Coffee Shop Sales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972E-8B9F-FE73-EEE7-D2F6AA1D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Audience: Business Stakeholders</a:t>
            </a:r>
          </a:p>
          <a:p>
            <a:r>
              <a:rPr lang="en-IN" dirty="0"/>
              <a:t>Period Covered: Jan 2023 to Jun 2023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By – Ankit Gupta</a:t>
            </a:r>
          </a:p>
        </p:txBody>
      </p:sp>
    </p:spTree>
    <p:extLst>
      <p:ext uri="{BB962C8B-B14F-4D97-AF65-F5344CB8AC3E}">
        <p14:creationId xmlns:p14="http://schemas.microsoft.com/office/powerpoint/2010/main" val="1370834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CD0EE6-DC35-98C7-9B69-BA74A6A5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7887-0C28-807B-DB85-D763A8FC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331900"/>
                </a:solidFill>
              </a:rPr>
              <a:t>Snapshot of Dashboard</a:t>
            </a:r>
            <a:endParaRPr sz="3200" b="1" dirty="0">
              <a:solidFill>
                <a:srgbClr val="331900"/>
              </a:solidFill>
            </a:endParaRPr>
          </a:p>
        </p:txBody>
      </p:sp>
      <p:pic>
        <p:nvPicPr>
          <p:cNvPr id="4" name="Picture 3" descr="resized_dashboard.png">
            <a:extLst>
              <a:ext uri="{FF2B5EF4-FFF2-40B4-BE49-F238E27FC236}">
                <a16:creationId xmlns:a16="http://schemas.microsoft.com/office/drawing/2014/main" id="{39FEC2DD-E088-B889-45DC-F46C3DF0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" y="1600200"/>
            <a:ext cx="8950478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9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Coffee Shop Sales Performance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Overview of key business metrics for Jan to Jun 2023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Interactive slicers available: Month, Weekday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Focus areas: Total Sales, Footfall, Avg Bill, Top Products</a:t>
            </a:r>
            <a:endParaRPr lang="en-IN" sz="2400" b="1" dirty="0">
              <a:solidFill>
                <a:srgbClr val="331900"/>
              </a:solidFill>
            </a:endParaRPr>
          </a:p>
          <a:p>
            <a:pPr>
              <a:defRPr sz="1800"/>
            </a:pPr>
            <a:r>
              <a:rPr lang="en-IN" sz="2400" b="1" dirty="0">
                <a:solidFill>
                  <a:srgbClr val="331900"/>
                </a:solidFill>
              </a:rPr>
              <a:t>Attached the snapshot of dashboard created using Power BI</a:t>
            </a:r>
            <a:endParaRPr sz="2400" b="1" dirty="0">
              <a:solidFill>
                <a:srgbClr val="331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Total Sales: ₹6,98,812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Total Footfall: 149,116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Avg Bill per Person: ₹4.69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Avg Orders per Person: 1.44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Insight: Strong average billing shows good revenue efficiency per customer.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Sales steadily increased from Jan (₹81K) to Jun (₹1.66L)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Highest monthly growth: March (+29.8%) and May (+31.8%)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Observation: Growth consistent with seasonality or successful campaigns.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Month-over-Month Sales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Feb: ₹76,145 (-6.77%)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Mar: ₹98,834 (+29.8%)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Apr: ₹1,18,904 (+20.3%)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May: ₹1,56,727 (+31.8%)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Jun: ₹1,66,486 (+6.2%)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Insight: Strong recovery after February dip.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Product &amp; Size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Top 5 Products:</a:t>
            </a:r>
          </a:p>
          <a:p>
            <a:pPr marL="0" indent="0">
              <a:buNone/>
              <a:defRPr sz="1800"/>
            </a:pPr>
            <a:r>
              <a:rPr lang="en-IN" sz="2400" b="1" dirty="0">
                <a:solidFill>
                  <a:srgbClr val="331900"/>
                </a:solidFill>
              </a:rPr>
              <a:t>	</a:t>
            </a:r>
            <a:r>
              <a:rPr sz="2400" b="1" dirty="0">
                <a:solidFill>
                  <a:srgbClr val="331900"/>
                </a:solidFill>
              </a:rPr>
              <a:t>- Barista Espresso (₹91K)</a:t>
            </a:r>
          </a:p>
          <a:p>
            <a:pPr marL="0" indent="0">
              <a:buNone/>
              <a:defRPr sz="1800"/>
            </a:pPr>
            <a:r>
              <a:rPr lang="en-IN" sz="2400" b="1" dirty="0">
                <a:solidFill>
                  <a:srgbClr val="331900"/>
                </a:solidFill>
              </a:rPr>
              <a:t>	</a:t>
            </a:r>
            <a:r>
              <a:rPr sz="2400" b="1" dirty="0">
                <a:solidFill>
                  <a:srgbClr val="331900"/>
                </a:solidFill>
              </a:rPr>
              <a:t>- Brewed Chai Tea, Hot Chocolate, etc.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Size Preference:</a:t>
            </a:r>
          </a:p>
          <a:p>
            <a:pPr marL="0" indent="0">
              <a:buNone/>
              <a:defRPr sz="1800"/>
            </a:pPr>
            <a:r>
              <a:rPr lang="en-IN" sz="2400" b="1" dirty="0">
                <a:solidFill>
                  <a:srgbClr val="331900"/>
                </a:solidFill>
              </a:rPr>
              <a:t>	</a:t>
            </a:r>
            <a:r>
              <a:rPr sz="2400" b="1" dirty="0">
                <a:solidFill>
                  <a:srgbClr val="331900"/>
                </a:solidFill>
              </a:rPr>
              <a:t>- Regular (32.7%) &amp; Large (32.0%) dominate orders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Actionable: Focus on top-selling sizes and SKUs for combo offers.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Location and Weekday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Best Location: Hell’s Kitchen (₹2.36L sales)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Best Weekdays (sales &amp; quantity): Tuesday to Friday steady; Sunday drops in order volume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Insight: Consider weekend offers to boost Sunday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Orders by Hour of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Peak ordering time: 9 AM to 12 PM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Steady drop post 4 PM</a:t>
            </a: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Actionable: Push breakfast/late morning specials and loyalty offers in non-peak hours.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E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solidFill>
                  <a:srgbClr val="331900"/>
                </a:solidFill>
              </a:rPr>
              <a:t>Actionable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Launch marketing campaigns around top 3 products</a:t>
            </a:r>
            <a:r>
              <a:rPr lang="en-IN" sz="2400" b="1" dirty="0">
                <a:solidFill>
                  <a:srgbClr val="331900"/>
                </a:solidFill>
              </a:rPr>
              <a:t>.</a:t>
            </a:r>
            <a:endParaRPr sz="2400" b="1" dirty="0">
              <a:solidFill>
                <a:srgbClr val="331900"/>
              </a:solidFill>
            </a:endParaRP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Increase focus on morning and weekday customer base</a:t>
            </a:r>
            <a:r>
              <a:rPr lang="en-IN" sz="2400" b="1" dirty="0">
                <a:solidFill>
                  <a:srgbClr val="331900"/>
                </a:solidFill>
              </a:rPr>
              <a:t>.</a:t>
            </a:r>
            <a:endParaRPr sz="2400" b="1" dirty="0">
              <a:solidFill>
                <a:srgbClr val="331900"/>
              </a:solidFill>
            </a:endParaRP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Offer loyalty rewards to increase Avg Orders per Person</a:t>
            </a:r>
            <a:r>
              <a:rPr lang="en-IN" sz="2400" b="1" dirty="0">
                <a:solidFill>
                  <a:srgbClr val="331900"/>
                </a:solidFill>
              </a:rPr>
              <a:t>.</a:t>
            </a:r>
            <a:endParaRPr sz="2400" b="1" dirty="0">
              <a:solidFill>
                <a:srgbClr val="331900"/>
              </a:solidFill>
            </a:endParaRPr>
          </a:p>
          <a:p>
            <a:pPr>
              <a:defRPr sz="1800"/>
            </a:pPr>
            <a:r>
              <a:rPr sz="2400" b="1" dirty="0">
                <a:solidFill>
                  <a:srgbClr val="331900"/>
                </a:solidFill>
              </a:rPr>
              <a:t>Monitor Feb-like dips and respond with time-sensitive promos</a:t>
            </a:r>
            <a:r>
              <a:rPr lang="en-IN" sz="2400" b="1" dirty="0">
                <a:solidFill>
                  <a:srgbClr val="331900"/>
                </a:solidFill>
              </a:rPr>
              <a:t>.</a:t>
            </a:r>
            <a:endParaRPr sz="2400" b="1" dirty="0">
              <a:solidFill>
                <a:srgbClr val="331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360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Coffee Shop Sales Summary</vt:lpstr>
      <vt:lpstr>Coffee Shop Sales Performance Snapshot</vt:lpstr>
      <vt:lpstr>Key Performance Indicators</vt:lpstr>
      <vt:lpstr>Monthly Sales Trend</vt:lpstr>
      <vt:lpstr>Month-over-Month Sales Change</vt:lpstr>
      <vt:lpstr>Product &amp; Size Preferences</vt:lpstr>
      <vt:lpstr>Location and Weekday Trends</vt:lpstr>
      <vt:lpstr>Orders by Hour of Day</vt:lpstr>
      <vt:lpstr>Actionable Business Insights</vt:lpstr>
      <vt:lpstr>Snapshot of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 Gupta</cp:lastModifiedBy>
  <cp:revision>2</cp:revision>
  <dcterms:created xsi:type="dcterms:W3CDTF">2013-01-27T09:14:16Z</dcterms:created>
  <dcterms:modified xsi:type="dcterms:W3CDTF">2025-05-30T11:25:15Z</dcterms:modified>
  <cp:category/>
</cp:coreProperties>
</file>