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8" r:id="rId3"/>
    <p:sldMasterId id="2147483732" r:id="rId4"/>
  </p:sldMasterIdLst>
  <p:sldIdLst>
    <p:sldId id="256" r:id="rId5"/>
    <p:sldId id="258" r:id="rId6"/>
    <p:sldId id="259" r:id="rId7"/>
    <p:sldId id="265" r:id="rId8"/>
    <p:sldId id="260" r:id="rId9"/>
    <p:sldId id="266" r:id="rId10"/>
    <p:sldId id="262" r:id="rId11"/>
    <p:sldId id="263" r:id="rId12"/>
    <p:sldId id="264" r:id="rId13"/>
    <p:sldId id="261"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A00"/>
    <a:srgbClr val="E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7" autoAdjust="0"/>
    <p:restoredTop sz="94660"/>
  </p:normalViewPr>
  <p:slideViewPr>
    <p:cSldViewPr snapToGrid="0">
      <p:cViewPr varScale="1">
        <p:scale>
          <a:sx n="88" d="100"/>
          <a:sy n="88" d="100"/>
        </p:scale>
        <p:origin x="110"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9920527-8043-447C-8D9A-A72B6AEE07CE}"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280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161664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7616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9920527-8043-447C-8D9A-A72B6AEE07CE}"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5153537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25507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9920527-8043-447C-8D9A-A72B6AEE07CE}"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0056053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1268278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58220301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2FCD0-A6BB-4406-A0E6-0090DD016297}"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539423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2FCD0-A6BB-4406-A0E6-0090DD016297}"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1919460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920527-8043-447C-8D9A-A72B6AEE07CE}"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45558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744319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920527-8043-447C-8D9A-A72B6AEE07CE}"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2706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1508468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484150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96443672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239487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21123276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9A2FCD0-A6BB-4406-A0E6-0090DD016297}" type="datetimeFigureOut">
              <a:rPr lang="en-IN" smtClean="0"/>
              <a:t>06-09-2020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71387929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20527-8043-447C-8D9A-A72B6AEE07C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35479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2FCD0-A6BB-4406-A0E6-0090DD016297}"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4955858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2FCD0-A6BB-4406-A0E6-0090DD016297}"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27935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9920527-8043-447C-8D9A-A72B6AEE07CE}"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97198292"/>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9A2FCD0-A6BB-4406-A0E6-0090DD016297}" type="datetimeFigureOut">
              <a:rPr lang="en-IN" smtClean="0"/>
              <a:t>06-09-2020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69780324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9A2FCD0-A6BB-4406-A0E6-0090DD016297}" type="datetimeFigureOut">
              <a:rPr lang="en-IN" smtClean="0"/>
              <a:t>06-09-2020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2363477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402166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1014781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9920527-8043-447C-8D9A-A72B6AEE07CE}" type="slidenum">
              <a:rPr lang="en-IN" smtClean="0"/>
              <a:t>‹#›</a:t>
            </a:fld>
            <a:endParaRPr lang="en-IN"/>
          </a:p>
        </p:txBody>
      </p:sp>
    </p:spTree>
    <p:extLst>
      <p:ext uri="{BB962C8B-B14F-4D97-AF65-F5344CB8AC3E}">
        <p14:creationId xmlns:p14="http://schemas.microsoft.com/office/powerpoint/2010/main" val="314442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2109780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3583976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40187823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9632715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2FCD0-A6BB-4406-A0E6-0090DD016297}"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85940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27670195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2FCD0-A6BB-4406-A0E6-0090DD016297}"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5425804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9920527-8043-447C-8D9A-A72B6AEE07CE}" type="slidenum">
              <a:rPr lang="en-IN" smtClean="0"/>
              <a:t>‹#›</a:t>
            </a:fld>
            <a:endParaRPr lang="en-IN"/>
          </a:p>
        </p:txBody>
      </p:sp>
    </p:spTree>
    <p:extLst>
      <p:ext uri="{BB962C8B-B14F-4D97-AF65-F5344CB8AC3E}">
        <p14:creationId xmlns:p14="http://schemas.microsoft.com/office/powerpoint/2010/main" val="1694460753"/>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9A2FCD0-A6BB-4406-A0E6-0090DD016297}" type="datetimeFigureOut">
              <a:rPr lang="en-IN" smtClean="0"/>
              <a:t>06-09-2020</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9920527-8043-447C-8D9A-A72B6AEE07CE}" type="slidenum">
              <a:rPr lang="en-IN" smtClean="0"/>
              <a:t>‹#›</a:t>
            </a:fld>
            <a:endParaRPr lang="en-IN"/>
          </a:p>
        </p:txBody>
      </p:sp>
    </p:spTree>
    <p:extLst>
      <p:ext uri="{BB962C8B-B14F-4D97-AF65-F5344CB8AC3E}">
        <p14:creationId xmlns:p14="http://schemas.microsoft.com/office/powerpoint/2010/main" val="394668815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19171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2FCD0-A6BB-4406-A0E6-0090DD016297}"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152751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2FCD0-A6BB-4406-A0E6-0090DD016297}"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16045824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2FCD0-A6BB-4406-A0E6-0090DD016297}"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90816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2FCD0-A6BB-4406-A0E6-0090DD016297}"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39726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59920527-8043-447C-8D9A-A72B6AEE07CE}"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99944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9A2FCD0-A6BB-4406-A0E6-0090DD016297}" type="datetimeFigureOut">
              <a:rPr lang="en-IN" smtClean="0"/>
              <a:t>06-09-2020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59920527-8043-447C-8D9A-A72B6AEE07CE}" type="slidenum">
              <a:rPr lang="en-IN" smtClean="0"/>
              <a:t>‹#›</a:t>
            </a:fld>
            <a:endParaRPr lang="en-IN"/>
          </a:p>
        </p:txBody>
      </p:sp>
    </p:spTree>
    <p:extLst>
      <p:ext uri="{BB962C8B-B14F-4D97-AF65-F5344CB8AC3E}">
        <p14:creationId xmlns:p14="http://schemas.microsoft.com/office/powerpoint/2010/main" val="222635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9920527-8043-447C-8D9A-A72B6AEE07CE}"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3002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9920527-8043-447C-8D9A-A72B6AEE07CE}"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7531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9920527-8043-447C-8D9A-A72B6AEE07CE}" type="slidenum">
              <a:rPr lang="en-IN" smtClean="0"/>
              <a:t>‹#›</a:t>
            </a:fld>
            <a:endParaRPr lang="en-IN"/>
          </a:p>
        </p:txBody>
      </p:sp>
    </p:spTree>
    <p:extLst>
      <p:ext uri="{BB962C8B-B14F-4D97-AF65-F5344CB8AC3E}">
        <p14:creationId xmlns:p14="http://schemas.microsoft.com/office/powerpoint/2010/main" val="34616963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9A2FCD0-A6BB-4406-A0E6-0090DD016297}" type="datetimeFigureOut">
              <a:rPr lang="en-IN" smtClean="0"/>
              <a:t>06-09-2020</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9920527-8043-447C-8D9A-A72B6AEE07CE}" type="slidenum">
              <a:rPr lang="en-IN" smtClean="0"/>
              <a:t>‹#›</a:t>
            </a:fld>
            <a:endParaRPr lang="en-IN"/>
          </a:p>
        </p:txBody>
      </p:sp>
    </p:spTree>
    <p:extLst>
      <p:ext uri="{BB962C8B-B14F-4D97-AF65-F5344CB8AC3E}">
        <p14:creationId xmlns:p14="http://schemas.microsoft.com/office/powerpoint/2010/main" val="37561875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76E73F-C29D-403D-BF85-51536C989B0A}"/>
              </a:ext>
            </a:extLst>
          </p:cNvPr>
          <p:cNvSpPr txBox="1"/>
          <p:nvPr/>
        </p:nvSpPr>
        <p:spPr>
          <a:xfrm>
            <a:off x="2213595" y="1288762"/>
            <a:ext cx="7388604" cy="4524315"/>
          </a:xfrm>
          <a:prstGeom prst="rect">
            <a:avLst/>
          </a:prstGeom>
          <a:noFill/>
        </p:spPr>
        <p:txBody>
          <a:bodyPr wrap="square">
            <a:spAutoFit/>
          </a:bodyPr>
          <a:lstStyle/>
          <a:p>
            <a:pPr algn="ctr" rtl="0" fontAlgn="base">
              <a:spcBef>
                <a:spcPts val="0"/>
              </a:spcBef>
              <a:spcAft>
                <a:spcPts val="0"/>
              </a:spcAft>
            </a:pPr>
            <a:r>
              <a:rPr lang="en-US" sz="8000" b="1" i="0" u="none" strike="noStrike" dirty="0">
                <a:solidFill>
                  <a:srgbClr val="EF6C00"/>
                </a:solidFill>
                <a:effectLst/>
                <a:latin typeface="PT Sans Narrow"/>
              </a:rPr>
              <a:t>Voice 4 the missing's</a:t>
            </a:r>
            <a:endParaRPr lang="en-IN" sz="8000" b="1" i="0" u="none" strike="noStrike" dirty="0">
              <a:solidFill>
                <a:srgbClr val="EF6C00"/>
              </a:solidFill>
              <a:effectLst/>
              <a:latin typeface="PT Sans Narrow"/>
            </a:endParaRPr>
          </a:p>
          <a:p>
            <a:pPr algn="ctr" rtl="0">
              <a:spcBef>
                <a:spcPts val="0"/>
              </a:spcBef>
              <a:spcAft>
                <a:spcPts val="0"/>
              </a:spcAft>
            </a:pPr>
            <a:br>
              <a:rPr lang="en-IN" b="0" dirty="0">
                <a:solidFill>
                  <a:srgbClr val="EF6C00"/>
                </a:solidFill>
                <a:effectLst/>
              </a:rPr>
            </a:br>
            <a:r>
              <a:rPr lang="en-IN" sz="1800" b="0" i="0" u="none" strike="noStrike" dirty="0">
                <a:effectLst/>
                <a:latin typeface="Open Sans"/>
              </a:rPr>
              <a:t>Project By: Ankit Kaushal, Abhishek Kumar, Ankit Kumar Singh and Chetan Kumar</a:t>
            </a:r>
            <a:endParaRPr lang="en-IN" b="0" dirty="0">
              <a:effectLst/>
            </a:endParaRPr>
          </a:p>
          <a:p>
            <a:pPr algn="ctr" rtl="0">
              <a:spcBef>
                <a:spcPts val="0"/>
              </a:spcBef>
              <a:spcAft>
                <a:spcPts val="0"/>
              </a:spcAft>
            </a:pPr>
            <a:br>
              <a:rPr lang="en-IN" b="0" dirty="0">
                <a:effectLst/>
              </a:rPr>
            </a:br>
            <a:r>
              <a:rPr lang="en-IN" sz="1800" b="0" i="0" u="none" strike="noStrike" dirty="0">
                <a:effectLst/>
                <a:latin typeface="Open Sans"/>
              </a:rPr>
              <a:t>Team : </a:t>
            </a:r>
            <a:r>
              <a:rPr lang="en-IN" sz="2000" b="1" i="0" u="none" strike="noStrike" dirty="0">
                <a:effectLst/>
                <a:latin typeface="Arial" panose="020B0604020202020204" pitchFamily="34" charset="0"/>
              </a:rPr>
              <a:t>Peak Performers</a:t>
            </a:r>
            <a:endParaRPr lang="en-IN" b="0" dirty="0">
              <a:effectLst/>
            </a:endParaRPr>
          </a:p>
          <a:p>
            <a:br>
              <a:rPr lang="en-IN" b="0" dirty="0">
                <a:solidFill>
                  <a:srgbClr val="EF6C00"/>
                </a:solidFill>
                <a:effectLst/>
              </a:rPr>
            </a:br>
            <a:endParaRPr lang="en-IN" dirty="0">
              <a:solidFill>
                <a:srgbClr val="EF6C00"/>
              </a:solidFill>
            </a:endParaRPr>
          </a:p>
        </p:txBody>
      </p:sp>
    </p:spTree>
    <p:extLst>
      <p:ext uri="{BB962C8B-B14F-4D97-AF65-F5344CB8AC3E}">
        <p14:creationId xmlns:p14="http://schemas.microsoft.com/office/powerpoint/2010/main" val="174940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973C05-2ABC-41FF-8AF9-F135C2DBC0E9}"/>
              </a:ext>
            </a:extLst>
          </p:cNvPr>
          <p:cNvSpPr/>
          <p:nvPr/>
        </p:nvSpPr>
        <p:spPr>
          <a:xfrm>
            <a:off x="914400" y="134184"/>
            <a:ext cx="6761527" cy="1015663"/>
          </a:xfrm>
          <a:prstGeom prst="rect">
            <a:avLst/>
          </a:prstGeom>
          <a:noFill/>
        </p:spPr>
        <p:txBody>
          <a:bodyPr wrap="square" lIns="91440" tIns="45720" rIns="91440" bIns="45720">
            <a:spAutoFit/>
          </a:bodyPr>
          <a:lstStyle/>
          <a:p>
            <a:pPr algn="ctr"/>
            <a:r>
              <a:rPr lang="en-US" sz="6000" b="1" dirty="0">
                <a:ln w="10160">
                  <a:solidFill>
                    <a:schemeClr val="bg1"/>
                  </a:solidFill>
                  <a:prstDash val="solid"/>
                </a:ln>
                <a:solidFill>
                  <a:srgbClr val="2A1A00"/>
                </a:solidFill>
                <a:effectLst>
                  <a:outerShdw blurRad="38100" dist="22860" dir="5400000" algn="tl" rotWithShape="0">
                    <a:srgbClr val="000000">
                      <a:alpha val="30000"/>
                    </a:srgbClr>
                  </a:outerShdw>
                </a:effectLst>
              </a:rPr>
              <a:t>SPECIAL NOTE</a:t>
            </a:r>
          </a:p>
        </p:txBody>
      </p:sp>
      <p:sp>
        <p:nvSpPr>
          <p:cNvPr id="5" name="TextBox 4">
            <a:extLst>
              <a:ext uri="{FF2B5EF4-FFF2-40B4-BE49-F238E27FC236}">
                <a16:creationId xmlns:a16="http://schemas.microsoft.com/office/drawing/2014/main" id="{0FF66713-E1C4-4468-9028-7DF73F160316}"/>
              </a:ext>
            </a:extLst>
          </p:cNvPr>
          <p:cNvSpPr txBox="1"/>
          <p:nvPr/>
        </p:nvSpPr>
        <p:spPr>
          <a:xfrm>
            <a:off x="1359017" y="1701230"/>
            <a:ext cx="9873841" cy="954107"/>
          </a:xfrm>
          <a:prstGeom prst="rect">
            <a:avLst/>
          </a:prstGeom>
          <a:noFill/>
        </p:spPr>
        <p:txBody>
          <a:bodyPr wrap="square" rtlCol="0">
            <a:spAutoFit/>
          </a:bodyPr>
          <a:lstStyle/>
          <a:p>
            <a:pPr algn="just"/>
            <a:r>
              <a:rPr lang="en-US" sz="2800" dirty="0"/>
              <a:t>This application is specifically designed for Authorize Use. This application is not for common people(to avoid any type of crime).</a:t>
            </a:r>
            <a:endParaRPr lang="en-IN" sz="2800" dirty="0"/>
          </a:p>
        </p:txBody>
      </p:sp>
    </p:spTree>
    <p:extLst>
      <p:ext uri="{BB962C8B-B14F-4D97-AF65-F5344CB8AC3E}">
        <p14:creationId xmlns:p14="http://schemas.microsoft.com/office/powerpoint/2010/main" val="390964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B9E0-0510-439F-A6BB-797CCD14C4E4}"/>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04218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5A42E4-8219-4C26-9C9B-708BCE168B64}"/>
              </a:ext>
            </a:extLst>
          </p:cNvPr>
          <p:cNvSpPr/>
          <p:nvPr/>
        </p:nvSpPr>
        <p:spPr>
          <a:xfrm>
            <a:off x="-75502" y="2249780"/>
            <a:ext cx="6014907" cy="1938992"/>
          </a:xfrm>
          <a:prstGeom prst="rect">
            <a:avLst/>
          </a:prstGeom>
          <a:noFill/>
        </p:spPr>
        <p:txBody>
          <a:bodyPr wrap="square" lIns="91440" tIns="45720" rIns="91440" bIns="45720">
            <a:spAutoFit/>
          </a:bodyPr>
          <a:lstStyle/>
          <a:p>
            <a:pPr algn="ctr"/>
            <a:r>
              <a:rPr 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PROBLEM STATEMMENT</a:t>
            </a:r>
          </a:p>
        </p:txBody>
      </p:sp>
      <p:sp>
        <p:nvSpPr>
          <p:cNvPr id="6" name="TextBox 5">
            <a:extLst>
              <a:ext uri="{FF2B5EF4-FFF2-40B4-BE49-F238E27FC236}">
                <a16:creationId xmlns:a16="http://schemas.microsoft.com/office/drawing/2014/main" id="{C3266FB0-AF25-49A4-BE5D-00201007CEF6}"/>
              </a:ext>
            </a:extLst>
          </p:cNvPr>
          <p:cNvSpPr txBox="1"/>
          <p:nvPr/>
        </p:nvSpPr>
        <p:spPr>
          <a:xfrm>
            <a:off x="6744748" y="1659285"/>
            <a:ext cx="4739780" cy="3539430"/>
          </a:xfrm>
          <a:prstGeom prst="rect">
            <a:avLst/>
          </a:prstGeom>
          <a:noFill/>
        </p:spPr>
        <p:txBody>
          <a:bodyPr wrap="square" rtlCol="0">
            <a:spAutoFit/>
          </a:bodyPr>
          <a:lstStyle/>
          <a:p>
            <a:pPr algn="just"/>
            <a:r>
              <a:rPr lang="en-US" sz="2800" dirty="0"/>
              <a:t>An application which can be used to find Missing people. Just upload the image of the person in database and run the application.  As soon as the missing person comes in contact with the camera/CCTV our application with notify.</a:t>
            </a:r>
            <a:endParaRPr lang="en-IN" sz="2800" dirty="0"/>
          </a:p>
        </p:txBody>
      </p:sp>
    </p:spTree>
    <p:extLst>
      <p:ext uri="{BB962C8B-B14F-4D97-AF65-F5344CB8AC3E}">
        <p14:creationId xmlns:p14="http://schemas.microsoft.com/office/powerpoint/2010/main" val="369967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425D0B-17C1-4442-AE12-03F746B491C1}"/>
              </a:ext>
            </a:extLst>
          </p:cNvPr>
          <p:cNvSpPr/>
          <p:nvPr/>
        </p:nvSpPr>
        <p:spPr>
          <a:xfrm>
            <a:off x="394283" y="118976"/>
            <a:ext cx="8514827" cy="1015663"/>
          </a:xfrm>
          <a:prstGeom prst="rect">
            <a:avLst/>
          </a:prstGeom>
          <a:noFill/>
        </p:spPr>
        <p:txBody>
          <a:bodyPr wrap="square" lIns="91440" tIns="45720" rIns="91440" bIns="45720">
            <a:spAutoFit/>
          </a:bodyPr>
          <a:lstStyle/>
          <a:p>
            <a:pPr algn="ctr"/>
            <a:r>
              <a:rPr lang="en-US" sz="6000" b="1" dirty="0">
                <a:ln w="10160">
                  <a:solidFill>
                    <a:schemeClr val="bg1"/>
                  </a:solidFill>
                  <a:prstDash val="solid"/>
                </a:ln>
                <a:solidFill>
                  <a:srgbClr val="2A1A00"/>
                </a:solidFill>
                <a:effectLst>
                  <a:outerShdw blurRad="38100" dist="22860" dir="5400000" algn="tl" rotWithShape="0">
                    <a:srgbClr val="000000">
                      <a:alpha val="30000"/>
                    </a:srgbClr>
                  </a:outerShdw>
                </a:effectLst>
              </a:rPr>
              <a:t>PROBLEM FACED</a:t>
            </a:r>
          </a:p>
        </p:txBody>
      </p:sp>
      <p:sp>
        <p:nvSpPr>
          <p:cNvPr id="7" name="TextBox 6">
            <a:extLst>
              <a:ext uri="{FF2B5EF4-FFF2-40B4-BE49-F238E27FC236}">
                <a16:creationId xmlns:a16="http://schemas.microsoft.com/office/drawing/2014/main" id="{F3EE1449-F168-4C01-91D7-66FB74A77A07}"/>
              </a:ext>
            </a:extLst>
          </p:cNvPr>
          <p:cNvSpPr txBox="1"/>
          <p:nvPr/>
        </p:nvSpPr>
        <p:spPr>
          <a:xfrm>
            <a:off x="1233182" y="1659285"/>
            <a:ext cx="10251346" cy="3539430"/>
          </a:xfrm>
          <a:prstGeom prst="rect">
            <a:avLst/>
          </a:prstGeom>
          <a:noFill/>
        </p:spPr>
        <p:txBody>
          <a:bodyPr wrap="square" rtlCol="0">
            <a:spAutoFit/>
          </a:bodyPr>
          <a:lstStyle/>
          <a:p>
            <a:pPr algn="just"/>
            <a:r>
              <a:rPr lang="en-US" sz="2800" dirty="0"/>
              <a:t>Many times whenever we go in any crowded place like Fair or Railway Station it happens that any child or old person goes missing.  Then announcements are made and search operation is started.  So, this is a very complicated and time taking process. For very young child or sick people its not even possible to respond to Announcements. Even if anyone tries to search through CCTV, it is not possible to look each and every person through it. Due to this sometimes it even happens that the missing person never gets found. </a:t>
            </a:r>
            <a:endParaRPr lang="en-IN" sz="2800" dirty="0"/>
          </a:p>
        </p:txBody>
      </p:sp>
    </p:spTree>
    <p:extLst>
      <p:ext uri="{BB962C8B-B14F-4D97-AF65-F5344CB8AC3E}">
        <p14:creationId xmlns:p14="http://schemas.microsoft.com/office/powerpoint/2010/main" val="57625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0A4B-374F-7046-B4DF-4324EA765CBE}"/>
              </a:ext>
            </a:extLst>
          </p:cNvPr>
          <p:cNvSpPr>
            <a:spLocks noGrp="1"/>
          </p:cNvSpPr>
          <p:nvPr>
            <p:ph type="title"/>
          </p:nvPr>
        </p:nvSpPr>
        <p:spPr>
          <a:xfrm>
            <a:off x="1615468" y="1242984"/>
            <a:ext cx="9659752" cy="1642004"/>
          </a:xfrm>
        </p:spPr>
        <p:txBody>
          <a:bodyPr/>
          <a:lstStyle/>
          <a:p>
            <a:r>
              <a:rPr lang="en-US" dirty="0">
                <a:solidFill>
                  <a:srgbClr val="EF6C00"/>
                </a:solidFill>
              </a:rPr>
              <a:t>Missing persons in India</a:t>
            </a:r>
          </a:p>
        </p:txBody>
      </p:sp>
      <p:sp>
        <p:nvSpPr>
          <p:cNvPr id="3" name="Content Placeholder 2">
            <a:extLst>
              <a:ext uri="{FF2B5EF4-FFF2-40B4-BE49-F238E27FC236}">
                <a16:creationId xmlns:a16="http://schemas.microsoft.com/office/drawing/2014/main" id="{39693B19-7B47-6944-A0A7-6703EDFBF247}"/>
              </a:ext>
            </a:extLst>
          </p:cNvPr>
          <p:cNvSpPr>
            <a:spLocks noGrp="1"/>
          </p:cNvSpPr>
          <p:nvPr>
            <p:ph idx="1"/>
          </p:nvPr>
        </p:nvSpPr>
        <p:spPr>
          <a:xfrm>
            <a:off x="1512094" y="1654227"/>
            <a:ext cx="9527818" cy="4095962"/>
          </a:xfrm>
        </p:spPr>
        <p:txBody>
          <a:bodyPr/>
          <a:lstStyle/>
          <a:p>
            <a:pPr marL="0" indent="0">
              <a:buNone/>
            </a:pPr>
            <a:endParaRPr lang="en-US" b="1" dirty="0"/>
          </a:p>
          <a:p>
            <a:pPr marL="0" indent="0">
              <a:buNone/>
            </a:pPr>
            <a:endParaRPr lang="en-US" b="1" dirty="0"/>
          </a:p>
          <a:p>
            <a:pPr marL="0" indent="0">
              <a:buNone/>
            </a:pPr>
            <a:endParaRPr lang="en-US" b="1" dirty="0"/>
          </a:p>
          <a:p>
            <a:pPr marL="0" indent="0">
              <a:buNone/>
            </a:pPr>
            <a:r>
              <a:rPr lang="en-US" sz="2800" b="1" dirty="0">
                <a:solidFill>
                  <a:srgbClr val="2A1A00"/>
                </a:solidFill>
              </a:rPr>
              <a:t>As per data on missing persons in crime in India a total of 2,90,434 people in year 2016, 3,05,207 in year 2017 and 3,47,524 people in 2018 have been reported as missing and many of them remains untraced.</a:t>
            </a:r>
          </a:p>
        </p:txBody>
      </p:sp>
      <p:sp>
        <p:nvSpPr>
          <p:cNvPr id="4" name="TextBox 3">
            <a:extLst>
              <a:ext uri="{FF2B5EF4-FFF2-40B4-BE49-F238E27FC236}">
                <a16:creationId xmlns:a16="http://schemas.microsoft.com/office/drawing/2014/main" id="{3B6732CC-7199-E941-BD26-BC53AB7598D8}"/>
              </a:ext>
            </a:extLst>
          </p:cNvPr>
          <p:cNvSpPr txBox="1"/>
          <p:nvPr/>
        </p:nvSpPr>
        <p:spPr>
          <a:xfrm rot="4728227">
            <a:off x="5181600" y="3136612"/>
            <a:ext cx="1828800" cy="584775"/>
          </a:xfrm>
          <a:prstGeom prst="rect">
            <a:avLst/>
          </a:prstGeom>
          <a:noFill/>
        </p:spPr>
        <p:txBody>
          <a:bodyPr wrap="square" rtlCol="0">
            <a:spAutoFit/>
          </a:bodyPr>
          <a:lstStyle/>
          <a:p>
            <a:pPr algn="l"/>
            <a:endParaRPr lang="en-US" sz="3200"/>
          </a:p>
        </p:txBody>
      </p:sp>
    </p:spTree>
    <p:extLst>
      <p:ext uri="{BB962C8B-B14F-4D97-AF65-F5344CB8AC3E}">
        <p14:creationId xmlns:p14="http://schemas.microsoft.com/office/powerpoint/2010/main" val="3935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0AC6EA-57D9-4F2C-A6CD-B9060D1AC562}"/>
              </a:ext>
            </a:extLst>
          </p:cNvPr>
          <p:cNvPicPr>
            <a:picLocks noChangeAspect="1"/>
          </p:cNvPicPr>
          <p:nvPr/>
        </p:nvPicPr>
        <p:blipFill>
          <a:blip r:embed="rId2"/>
          <a:stretch>
            <a:fillRect/>
          </a:stretch>
        </p:blipFill>
        <p:spPr>
          <a:xfrm rot="10800000">
            <a:off x="10942212" y="0"/>
            <a:ext cx="1249788" cy="6858000"/>
          </a:xfrm>
          <a:prstGeom prst="rect">
            <a:avLst/>
          </a:prstGeom>
        </p:spPr>
      </p:pic>
      <p:pic>
        <p:nvPicPr>
          <p:cNvPr id="3" name="Picture 2">
            <a:extLst>
              <a:ext uri="{FF2B5EF4-FFF2-40B4-BE49-F238E27FC236}">
                <a16:creationId xmlns:a16="http://schemas.microsoft.com/office/drawing/2014/main" id="{7F716C73-02AF-43A4-8C67-8CC8ABDAC8CD}"/>
              </a:ext>
            </a:extLst>
          </p:cNvPr>
          <p:cNvPicPr>
            <a:picLocks noChangeAspect="1"/>
          </p:cNvPicPr>
          <p:nvPr/>
        </p:nvPicPr>
        <p:blipFill>
          <a:blip r:embed="rId3"/>
          <a:stretch>
            <a:fillRect/>
          </a:stretch>
        </p:blipFill>
        <p:spPr>
          <a:xfrm rot="10800000">
            <a:off x="-2798" y="0"/>
            <a:ext cx="967531" cy="6858000"/>
          </a:xfrm>
          <a:prstGeom prst="rect">
            <a:avLst/>
          </a:prstGeom>
        </p:spPr>
      </p:pic>
      <p:sp>
        <p:nvSpPr>
          <p:cNvPr id="5" name="Rectangle 4">
            <a:extLst>
              <a:ext uri="{FF2B5EF4-FFF2-40B4-BE49-F238E27FC236}">
                <a16:creationId xmlns:a16="http://schemas.microsoft.com/office/drawing/2014/main" id="{5DB0481E-0E79-413B-9ECE-66DC25A71632}"/>
              </a:ext>
            </a:extLst>
          </p:cNvPr>
          <p:cNvSpPr/>
          <p:nvPr/>
        </p:nvSpPr>
        <p:spPr>
          <a:xfrm>
            <a:off x="-268448" y="93809"/>
            <a:ext cx="8514827" cy="1015663"/>
          </a:xfrm>
          <a:prstGeom prst="rect">
            <a:avLst/>
          </a:prstGeom>
          <a:noFill/>
        </p:spPr>
        <p:txBody>
          <a:bodyPr wrap="square" lIns="91440" tIns="45720" rIns="91440" bIns="45720">
            <a:spAutoFit/>
          </a:bodyPr>
          <a:lstStyle/>
          <a:p>
            <a:pPr algn="ctr"/>
            <a:r>
              <a:rPr lang="en-US" sz="6000" b="1" dirty="0">
                <a:ln w="10160">
                  <a:solidFill>
                    <a:schemeClr val="bg1"/>
                  </a:solidFill>
                  <a:prstDash val="solid"/>
                </a:ln>
                <a:solidFill>
                  <a:srgbClr val="2A1A00"/>
                </a:solidFill>
                <a:effectLst>
                  <a:outerShdw blurRad="38100" dist="22860" dir="5400000" algn="tl" rotWithShape="0">
                    <a:srgbClr val="000000">
                      <a:alpha val="30000"/>
                    </a:srgbClr>
                  </a:outerShdw>
                </a:effectLst>
              </a:rPr>
              <a:t>OUR SOLUTION</a:t>
            </a:r>
          </a:p>
        </p:txBody>
      </p:sp>
      <p:sp>
        <p:nvSpPr>
          <p:cNvPr id="7" name="TextBox 6">
            <a:extLst>
              <a:ext uri="{FF2B5EF4-FFF2-40B4-BE49-F238E27FC236}">
                <a16:creationId xmlns:a16="http://schemas.microsoft.com/office/drawing/2014/main" id="{EE95ADA8-BAC3-49AE-AAB5-D8629200444A}"/>
              </a:ext>
            </a:extLst>
          </p:cNvPr>
          <p:cNvSpPr txBox="1"/>
          <p:nvPr/>
        </p:nvSpPr>
        <p:spPr>
          <a:xfrm>
            <a:off x="771787" y="1600562"/>
            <a:ext cx="9873841" cy="4401205"/>
          </a:xfrm>
          <a:prstGeom prst="rect">
            <a:avLst/>
          </a:prstGeom>
          <a:noFill/>
        </p:spPr>
        <p:txBody>
          <a:bodyPr wrap="square" rtlCol="0">
            <a:spAutoFit/>
          </a:bodyPr>
          <a:lstStyle/>
          <a:p>
            <a:pPr algn="just"/>
            <a:r>
              <a:rPr lang="en-US" sz="2800" dirty="0"/>
              <a:t>We have made an app which can be used to find missing person.  The best thing of this app is the process is very simple. To find any missing person just place the photo of that person in the database folder and run our application. As soon as the missing person comes in contact with the camera/CCTV our application with notify us by a sound and we can we will get to know about the missing person.</a:t>
            </a:r>
          </a:p>
          <a:p>
            <a:pPr algn="just"/>
            <a:endParaRPr lang="en-US" sz="2800" dirty="0"/>
          </a:p>
          <a:p>
            <a:pPr algn="just"/>
            <a:r>
              <a:rPr lang="en-US" sz="2800" dirty="0"/>
              <a:t>Our application is smart enough to detect the person even from side view. </a:t>
            </a:r>
            <a:endParaRPr lang="en-IN" sz="2800" dirty="0"/>
          </a:p>
        </p:txBody>
      </p:sp>
    </p:spTree>
    <p:extLst>
      <p:ext uri="{BB962C8B-B14F-4D97-AF65-F5344CB8AC3E}">
        <p14:creationId xmlns:p14="http://schemas.microsoft.com/office/powerpoint/2010/main" val="353989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125E-2114-834D-92A5-734FE1F5F6FC}"/>
              </a:ext>
            </a:extLst>
          </p:cNvPr>
          <p:cNvSpPr>
            <a:spLocks noGrp="1"/>
          </p:cNvSpPr>
          <p:nvPr>
            <p:ph type="title"/>
          </p:nvPr>
        </p:nvSpPr>
        <p:spPr>
          <a:xfrm>
            <a:off x="1461403" y="684388"/>
            <a:ext cx="10178322" cy="1492132"/>
          </a:xfrm>
        </p:spPr>
        <p:txBody>
          <a:bodyPr>
            <a:normAutofit/>
          </a:bodyPr>
          <a:lstStyle/>
          <a:p>
            <a:r>
              <a:rPr lang="en-US" sz="4800" b="1" dirty="0">
                <a:solidFill>
                  <a:srgbClr val="EF6C00"/>
                </a:solidFill>
                <a:effectLst>
                  <a:innerShdw blurRad="63500" dist="50800" dir="10800000">
                    <a:prstClr val="black">
                      <a:alpha val="50000"/>
                    </a:prstClr>
                  </a:innerShdw>
                </a:effectLst>
                <a:latin typeface="Gill Sans MT (Body)"/>
              </a:rPr>
              <a:t>BENEFITS of our project</a:t>
            </a:r>
          </a:p>
        </p:txBody>
      </p:sp>
      <p:sp>
        <p:nvSpPr>
          <p:cNvPr id="3" name="Content Placeholder 2">
            <a:extLst>
              <a:ext uri="{FF2B5EF4-FFF2-40B4-BE49-F238E27FC236}">
                <a16:creationId xmlns:a16="http://schemas.microsoft.com/office/drawing/2014/main" id="{D057A082-518B-8342-8F22-6B7AA8DBEAE2}"/>
              </a:ext>
            </a:extLst>
          </p:cNvPr>
          <p:cNvSpPr>
            <a:spLocks noGrp="1"/>
          </p:cNvSpPr>
          <p:nvPr>
            <p:ph idx="1"/>
          </p:nvPr>
        </p:nvSpPr>
        <p:spPr/>
        <p:txBody>
          <a:bodyPr>
            <a:normAutofit/>
          </a:bodyPr>
          <a:lstStyle/>
          <a:p>
            <a:r>
              <a:rPr lang="en-US" sz="2800" b="1" dirty="0">
                <a:solidFill>
                  <a:srgbClr val="2A1A00"/>
                </a:solidFill>
              </a:rPr>
              <a:t>It requires less physical interaction and is fast then manual operation.</a:t>
            </a:r>
          </a:p>
          <a:p>
            <a:r>
              <a:rPr lang="en-US" sz="2800" b="1" dirty="0">
                <a:solidFill>
                  <a:srgbClr val="2A1A00"/>
                </a:solidFill>
              </a:rPr>
              <a:t>It is accurate and allows for high enrollment and verification rates.</a:t>
            </a:r>
          </a:p>
          <a:p>
            <a:r>
              <a:rPr lang="en-US" sz="2800" b="1" dirty="0">
                <a:solidFill>
                  <a:srgbClr val="2A1A00"/>
                </a:solidFill>
              </a:rPr>
              <a:t>It can be used with existing hardware and infrastructure such as existing cameras or an image Capture devices.</a:t>
            </a:r>
          </a:p>
        </p:txBody>
      </p:sp>
    </p:spTree>
    <p:extLst>
      <p:ext uri="{BB962C8B-B14F-4D97-AF65-F5344CB8AC3E}">
        <p14:creationId xmlns:p14="http://schemas.microsoft.com/office/powerpoint/2010/main" val="166661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6F0376F-7B64-46A0-BE4F-35C4FE8CA544}"/>
              </a:ext>
            </a:extLst>
          </p:cNvPr>
          <p:cNvSpPr/>
          <p:nvPr/>
        </p:nvSpPr>
        <p:spPr>
          <a:xfrm>
            <a:off x="134227" y="916192"/>
            <a:ext cx="7046752" cy="107721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Can be used to find Missing Person</a:t>
            </a:r>
          </a:p>
        </p:txBody>
      </p:sp>
      <p:sp>
        <p:nvSpPr>
          <p:cNvPr id="16" name="Rectangle 15">
            <a:extLst>
              <a:ext uri="{FF2B5EF4-FFF2-40B4-BE49-F238E27FC236}">
                <a16:creationId xmlns:a16="http://schemas.microsoft.com/office/drawing/2014/main" id="{772583C0-B131-41B1-8C58-6A1E06BCDB6B}"/>
              </a:ext>
            </a:extLst>
          </p:cNvPr>
          <p:cNvSpPr/>
          <p:nvPr/>
        </p:nvSpPr>
        <p:spPr>
          <a:xfrm>
            <a:off x="7290036" y="2568561"/>
            <a:ext cx="5217952" cy="1569660"/>
          </a:xfrm>
          <a:prstGeom prst="rect">
            <a:avLst/>
          </a:prstGeom>
          <a:noFill/>
        </p:spPr>
        <p:txBody>
          <a:bodyPr wrap="square" lIns="91440" tIns="45720" rIns="91440" bIns="45720">
            <a:spAutoFit/>
          </a:bodyPr>
          <a:lstStyle/>
          <a:p>
            <a:pPr algn="ctr"/>
            <a:r>
              <a:rPr lang="en-US" sz="4800" b="1" dirty="0">
                <a:ln w="10160">
                  <a:solidFill>
                    <a:prstClr val="white"/>
                  </a:solidFill>
                  <a:prstDash val="solid"/>
                </a:ln>
                <a:solidFill>
                  <a:srgbClr val="2A1A00"/>
                </a:solidFill>
                <a:effectLst>
                  <a:outerShdw blurRad="38100" dist="22860" dir="5400000" algn="tl" rotWithShape="0">
                    <a:srgbClr val="000000">
                      <a:alpha val="30000"/>
                    </a:srgbClr>
                  </a:outerShdw>
                </a:effectLst>
                <a:latin typeface="Gill Sans MT" panose="020B0502020104020203"/>
              </a:rPr>
              <a:t>PROBLEM IT WILL SOLVE</a:t>
            </a:r>
          </a:p>
        </p:txBody>
      </p:sp>
      <p:sp>
        <p:nvSpPr>
          <p:cNvPr id="20" name="Rectangle 19">
            <a:extLst>
              <a:ext uri="{FF2B5EF4-FFF2-40B4-BE49-F238E27FC236}">
                <a16:creationId xmlns:a16="http://schemas.microsoft.com/office/drawing/2014/main" id="{9716CA8D-9E5A-42AE-BE45-231CAFC17F07}"/>
              </a:ext>
            </a:extLst>
          </p:cNvPr>
          <p:cNvSpPr/>
          <p:nvPr/>
        </p:nvSpPr>
        <p:spPr>
          <a:xfrm>
            <a:off x="303407" y="2719779"/>
            <a:ext cx="6877572" cy="107721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Can be used to search Criminal who is hiding</a:t>
            </a:r>
          </a:p>
        </p:txBody>
      </p:sp>
      <p:sp>
        <p:nvSpPr>
          <p:cNvPr id="22" name="Rectangle 21">
            <a:extLst>
              <a:ext uri="{FF2B5EF4-FFF2-40B4-BE49-F238E27FC236}">
                <a16:creationId xmlns:a16="http://schemas.microsoft.com/office/drawing/2014/main" id="{969AF752-822E-4A25-B914-4719178BA8F5}"/>
              </a:ext>
            </a:extLst>
          </p:cNvPr>
          <p:cNvSpPr/>
          <p:nvPr/>
        </p:nvSpPr>
        <p:spPr>
          <a:xfrm>
            <a:off x="303407" y="4825094"/>
            <a:ext cx="6877572" cy="107721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Can be used to search any suspicious person</a:t>
            </a:r>
          </a:p>
        </p:txBody>
      </p:sp>
      <p:cxnSp>
        <p:nvCxnSpPr>
          <p:cNvPr id="25" name="Straight Connector 24">
            <a:extLst>
              <a:ext uri="{FF2B5EF4-FFF2-40B4-BE49-F238E27FC236}">
                <a16:creationId xmlns:a16="http://schemas.microsoft.com/office/drawing/2014/main" id="{E45E86C0-8DFF-4BEA-950C-EF642F60FBE4}"/>
              </a:ext>
            </a:extLst>
          </p:cNvPr>
          <p:cNvCxnSpPr/>
          <p:nvPr/>
        </p:nvCxnSpPr>
        <p:spPr>
          <a:xfrm>
            <a:off x="1785671" y="2304082"/>
            <a:ext cx="3743864"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D9767B4D-0805-436F-9C07-19DE581731EF}"/>
              </a:ext>
            </a:extLst>
          </p:cNvPr>
          <p:cNvCxnSpPr/>
          <p:nvPr/>
        </p:nvCxnSpPr>
        <p:spPr>
          <a:xfrm>
            <a:off x="1774166" y="4276656"/>
            <a:ext cx="3743864"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528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FE1C1D-F4D7-415E-B10F-EE4066E90A29}"/>
              </a:ext>
            </a:extLst>
          </p:cNvPr>
          <p:cNvSpPr/>
          <p:nvPr/>
        </p:nvSpPr>
        <p:spPr>
          <a:xfrm>
            <a:off x="3528918" y="256682"/>
            <a:ext cx="7694047" cy="830997"/>
          </a:xfrm>
          <a:prstGeom prst="rect">
            <a:avLst/>
          </a:prstGeom>
          <a:noFill/>
        </p:spPr>
        <p:txBody>
          <a:bodyPr wrap="square" lIns="91440" tIns="45720" rIns="91440" bIns="45720">
            <a:spAutoFit/>
          </a:bodyPr>
          <a:lstStyle/>
          <a:p>
            <a:pPr algn="ctr"/>
            <a:r>
              <a:rPr lang="en-US" sz="4800" b="1" dirty="0">
                <a:ln w="10160">
                  <a:solidFill>
                    <a:prstClr val="white"/>
                  </a:solidFill>
                  <a:prstDash val="solid"/>
                </a:ln>
                <a:effectLst>
                  <a:outerShdw blurRad="38100" dist="22860" dir="5400000" algn="tl" rotWithShape="0">
                    <a:srgbClr val="000000">
                      <a:alpha val="30000"/>
                    </a:srgbClr>
                  </a:outerShdw>
                </a:effectLst>
                <a:latin typeface="Gill Sans MT" panose="020B0502020104020203"/>
              </a:rPr>
              <a:t>TECHNOLOGY STACK</a:t>
            </a:r>
          </a:p>
        </p:txBody>
      </p:sp>
      <p:sp>
        <p:nvSpPr>
          <p:cNvPr id="8" name="TextBox 7">
            <a:extLst>
              <a:ext uri="{FF2B5EF4-FFF2-40B4-BE49-F238E27FC236}">
                <a16:creationId xmlns:a16="http://schemas.microsoft.com/office/drawing/2014/main" id="{8E1C2C48-401C-425F-80EE-35131DAD7BB6}"/>
              </a:ext>
            </a:extLst>
          </p:cNvPr>
          <p:cNvSpPr txBox="1"/>
          <p:nvPr/>
        </p:nvSpPr>
        <p:spPr>
          <a:xfrm>
            <a:off x="4753156" y="1984075"/>
            <a:ext cx="625415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Python for Programming Part</a:t>
            </a:r>
          </a:p>
          <a:p>
            <a:pPr marL="342900"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Various Modules of Python such as:</a:t>
            </a:r>
          </a:p>
          <a:p>
            <a:endPar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endParaRPr>
          </a:p>
          <a:p>
            <a:pPr marL="80010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Face Recognition</a:t>
            </a:r>
          </a:p>
          <a:p>
            <a:pPr marL="800100" lvl="1" indent="-342900">
              <a:buFont typeface="Arial" panose="020B0604020202020204" pitchFamily="34" charset="0"/>
              <a:buChar char="•"/>
            </a:pPr>
            <a:r>
              <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OpenCV</a:t>
            </a:r>
          </a:p>
          <a:p>
            <a:pPr marL="800100" lvl="1" indent="-342900">
              <a:buFont typeface="Arial" panose="020B0604020202020204" pitchFamily="34" charset="0"/>
              <a:buChar char="•"/>
            </a:pPr>
            <a:r>
              <a:rPr lang="en-US" sz="2400" dirty="0" err="1">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Tkinter</a:t>
            </a:r>
            <a:endPar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endParaRPr>
          </a:p>
          <a:p>
            <a:pPr marL="800100" lvl="1" indent="-342900">
              <a:buFont typeface="Arial" panose="020B0604020202020204" pitchFamily="34" charset="0"/>
              <a:buChar char="•"/>
            </a:pPr>
            <a:r>
              <a:rPr lang="en-US" sz="2400" dirty="0" err="1">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rPr>
              <a:t>Numpy</a:t>
            </a:r>
            <a:endPar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endParaRPr>
          </a:p>
          <a:p>
            <a:endParaRPr lang="en-US" sz="2400" dirty="0">
              <a:ln w="0"/>
              <a:effectLst>
                <a:outerShdw blurRad="38100" dist="19050" dir="2700000" algn="tl" rotWithShape="0">
                  <a:schemeClr val="dk1">
                    <a:alpha val="40000"/>
                  </a:schemeClr>
                </a:outerShdw>
              </a:effectLst>
              <a:latin typeface="Prompt Light" panose="00000400000000000000" pitchFamily="2" charset="-34"/>
              <a:cs typeface="Prompt Light" panose="00000400000000000000" pitchFamily="2" charset="-34"/>
            </a:endParaRPr>
          </a:p>
        </p:txBody>
      </p:sp>
    </p:spTree>
    <p:extLst>
      <p:ext uri="{BB962C8B-B14F-4D97-AF65-F5344CB8AC3E}">
        <p14:creationId xmlns:p14="http://schemas.microsoft.com/office/powerpoint/2010/main" val="279100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2A5DB9-8F55-4E5E-B259-BBC3947153E2}"/>
              </a:ext>
            </a:extLst>
          </p:cNvPr>
          <p:cNvSpPr/>
          <p:nvPr/>
        </p:nvSpPr>
        <p:spPr>
          <a:xfrm>
            <a:off x="-75502" y="2249780"/>
            <a:ext cx="6171502" cy="1569660"/>
          </a:xfrm>
          <a:prstGeom prst="rect">
            <a:avLst/>
          </a:prstGeom>
          <a:noFill/>
        </p:spPr>
        <p:txBody>
          <a:bodyPr wrap="square" lIns="91440" tIns="45720" rIns="91440" bIns="45720">
            <a:spAutoFit/>
          </a:bodyPr>
          <a:lstStyle/>
          <a:p>
            <a:pPr algn="ctr"/>
            <a: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FUTURE IMPROVEMENT</a:t>
            </a:r>
          </a:p>
        </p:txBody>
      </p:sp>
      <p:sp>
        <p:nvSpPr>
          <p:cNvPr id="8" name="TextBox 7">
            <a:extLst>
              <a:ext uri="{FF2B5EF4-FFF2-40B4-BE49-F238E27FC236}">
                <a16:creationId xmlns:a16="http://schemas.microsoft.com/office/drawing/2014/main" id="{43CD393F-9EC1-4719-9786-09B11033A570}"/>
              </a:ext>
            </a:extLst>
          </p:cNvPr>
          <p:cNvSpPr txBox="1"/>
          <p:nvPr/>
        </p:nvSpPr>
        <p:spPr>
          <a:xfrm>
            <a:off x="6795082" y="2126669"/>
            <a:ext cx="4739780" cy="1815882"/>
          </a:xfrm>
          <a:prstGeom prst="rect">
            <a:avLst/>
          </a:prstGeom>
          <a:noFill/>
        </p:spPr>
        <p:txBody>
          <a:bodyPr wrap="square" rtlCol="0">
            <a:spAutoFit/>
          </a:bodyPr>
          <a:lstStyle/>
          <a:p>
            <a:pPr algn="just"/>
            <a:r>
              <a:rPr lang="en-US" sz="2800" dirty="0"/>
              <a:t>We will try to improve this project by adding security. So that this app cannot be used/hacked by any third party.</a:t>
            </a:r>
            <a:endParaRPr lang="en-IN" sz="2800" dirty="0"/>
          </a:p>
        </p:txBody>
      </p:sp>
    </p:spTree>
    <p:extLst>
      <p:ext uri="{BB962C8B-B14F-4D97-AF65-F5344CB8AC3E}">
        <p14:creationId xmlns:p14="http://schemas.microsoft.com/office/powerpoint/2010/main" val="369810854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Parce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Badge</Template>
  <TotalTime>313</TotalTime>
  <Words>465</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11</vt:i4>
      </vt:variant>
    </vt:vector>
  </HeadingPairs>
  <TitlesOfParts>
    <vt:vector size="24" baseType="lpstr">
      <vt:lpstr>Arial</vt:lpstr>
      <vt:lpstr>Calibri Light</vt:lpstr>
      <vt:lpstr>Franklin Gothic Book</vt:lpstr>
      <vt:lpstr>Gill Sans MT</vt:lpstr>
      <vt:lpstr>Gill Sans MT (Body)</vt:lpstr>
      <vt:lpstr>Impact</vt:lpstr>
      <vt:lpstr>Open Sans</vt:lpstr>
      <vt:lpstr>Prompt Light</vt:lpstr>
      <vt:lpstr>PT Sans Narrow</vt:lpstr>
      <vt:lpstr>Badge</vt:lpstr>
      <vt:lpstr>Crop</vt:lpstr>
      <vt:lpstr>Parcel</vt:lpstr>
      <vt:lpstr>Metropolitan</vt:lpstr>
      <vt:lpstr>PowerPoint Presentation</vt:lpstr>
      <vt:lpstr>PowerPoint Presentation</vt:lpstr>
      <vt:lpstr>PowerPoint Presentation</vt:lpstr>
      <vt:lpstr>Missing persons in India</vt:lpstr>
      <vt:lpstr>PowerPoint Presentation</vt:lpstr>
      <vt:lpstr>BENEFITS of our project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Kaushal</dc:creator>
  <cp:lastModifiedBy>Ankit Kaushal</cp:lastModifiedBy>
  <cp:revision>13</cp:revision>
  <dcterms:created xsi:type="dcterms:W3CDTF">2020-09-06T07:12:08Z</dcterms:created>
  <dcterms:modified xsi:type="dcterms:W3CDTF">2020-09-06T14:51:49Z</dcterms:modified>
</cp:coreProperties>
</file>