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9" r:id="rId3"/>
    <p:sldId id="257" r:id="rId4"/>
    <p:sldId id="309" r:id="rId5"/>
    <p:sldId id="261" r:id="rId6"/>
    <p:sldId id="262" r:id="rId7"/>
    <p:sldId id="283" r:id="rId8"/>
    <p:sldId id="272" r:id="rId9"/>
    <p:sldId id="297" r:id="rId10"/>
    <p:sldId id="298" r:id="rId11"/>
    <p:sldId id="294" r:id="rId12"/>
    <p:sldId id="295" r:id="rId13"/>
    <p:sldId id="263" r:id="rId14"/>
    <p:sldId id="299" r:id="rId15"/>
    <p:sldId id="301" r:id="rId16"/>
    <p:sldId id="302" r:id="rId17"/>
    <p:sldId id="270" r:id="rId18"/>
    <p:sldId id="308" r:id="rId19"/>
    <p:sldId id="278" r:id="rId2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Dosis ExtraLight" pitchFamily="2" charset="77"/>
      <p:regular r:id="rId26"/>
      <p:bold r:id="rId27"/>
    </p:embeddedFont>
    <p:embeddedFont>
      <p:font typeface="Titillium Web" pitchFamily="2" charset="77"/>
      <p:regular r:id="rId28"/>
      <p:bold r:id="rId29"/>
      <p:italic r:id="rId30"/>
      <p:boldItalic r:id="rId31"/>
    </p:embeddedFont>
    <p:embeddedFont>
      <p:font typeface="Titillium Web " pitchFamily="2" charset="77"/>
      <p:regular r:id="rId32"/>
      <p:bold r:id="rId33"/>
      <p:italic r:id="rId34"/>
      <p:boldItalic r:id="rId35"/>
    </p:embeddedFont>
    <p:embeddedFont>
      <p:font typeface="Titillium Web Light" pitchFamily="2" charset="77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E131AE-E7ED-4444-A55F-90CE741E9255}" v="266" dt="2024-08-01T05:14:28.885"/>
    <p1510:client id="{CD3F1D12-9B7E-40A8-8F44-77ED2BE8C6FC}" v="390" dt="2024-08-01T03:20:25.408"/>
    <p1510:client id="{E53D9499-F6B2-473D-9A09-2C89461E429E}" v="364" dt="2024-07-31T18:51:27.917"/>
  </p1510:revLst>
</p1510:revInfo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937"/>
    <p:restoredTop sz="91452"/>
  </p:normalViewPr>
  <p:slideViewPr>
    <p:cSldViewPr snapToGrid="0">
      <p:cViewPr varScale="1">
        <p:scale>
          <a:sx n="131" d="100"/>
          <a:sy n="131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C5E131AE-E7ED-4444-A55F-90CE741E9255}"/>
    <pc:docChg chg="addSld delSld modSld">
      <pc:chgData name="Guest User" userId="" providerId="Windows Live" clId="Web-{C5E131AE-E7ED-4444-A55F-90CE741E9255}" dt="2024-08-01T05:14:28.885" v="254" actId="1076"/>
      <pc:docMkLst>
        <pc:docMk/>
      </pc:docMkLst>
      <pc:sldChg chg="addSp modSp">
        <pc:chgData name="Guest User" userId="" providerId="Windows Live" clId="Web-{C5E131AE-E7ED-4444-A55F-90CE741E9255}" dt="2024-08-01T05:11:40.754" v="251" actId="1076"/>
        <pc:sldMkLst>
          <pc:docMk/>
          <pc:sldMk cId="0" sldId="263"/>
        </pc:sldMkLst>
        <pc:spChg chg="mod">
          <ac:chgData name="Guest User" userId="" providerId="Windows Live" clId="Web-{C5E131AE-E7ED-4444-A55F-90CE741E9255}" dt="2024-08-01T05:11:32.144" v="248" actId="14100"/>
          <ac:spMkLst>
            <pc:docMk/>
            <pc:sldMk cId="0" sldId="263"/>
            <ac:spMk id="3" creationId="{5E076584-6759-CE74-4941-085A3BB72193}"/>
          </ac:spMkLst>
        </pc:spChg>
        <pc:picChg chg="add mod">
          <ac:chgData name="Guest User" userId="" providerId="Windows Live" clId="Web-{C5E131AE-E7ED-4444-A55F-90CE741E9255}" dt="2024-08-01T05:11:35.551" v="249" actId="1076"/>
          <ac:picMkLst>
            <pc:docMk/>
            <pc:sldMk cId="0" sldId="263"/>
            <ac:picMk id="2" creationId="{9681A745-3886-FDB1-45B8-351964D6CD73}"/>
          </ac:picMkLst>
        </pc:picChg>
        <pc:picChg chg="add mod">
          <ac:chgData name="Guest User" userId="" providerId="Windows Live" clId="Web-{C5E131AE-E7ED-4444-A55F-90CE741E9255}" dt="2024-08-01T05:11:40.754" v="251" actId="1076"/>
          <ac:picMkLst>
            <pc:docMk/>
            <pc:sldMk cId="0" sldId="263"/>
            <ac:picMk id="4" creationId="{E91FA5F3-59E3-4CE2-B8C7-47904803F88D}"/>
          </ac:picMkLst>
        </pc:picChg>
      </pc:sldChg>
      <pc:sldChg chg="modSp">
        <pc:chgData name="Guest User" userId="" providerId="Windows Live" clId="Web-{C5E131AE-E7ED-4444-A55F-90CE741E9255}" dt="2024-08-01T05:14:28.885" v="254" actId="1076"/>
        <pc:sldMkLst>
          <pc:docMk/>
          <pc:sldMk cId="0" sldId="270"/>
        </pc:sldMkLst>
        <pc:spChg chg="mod">
          <ac:chgData name="Guest User" userId="" providerId="Windows Live" clId="Web-{C5E131AE-E7ED-4444-A55F-90CE741E9255}" dt="2024-08-01T05:14:28.885" v="254" actId="1076"/>
          <ac:spMkLst>
            <pc:docMk/>
            <pc:sldMk cId="0" sldId="270"/>
            <ac:spMk id="3959" creationId="{00000000-0000-0000-0000-000000000000}"/>
          </ac:spMkLst>
        </pc:spChg>
      </pc:sldChg>
      <pc:sldChg chg="addSp modSp">
        <pc:chgData name="Guest User" userId="" providerId="Windows Live" clId="Web-{C5E131AE-E7ED-4444-A55F-90CE741E9255}" dt="2024-08-01T05:11:15.394" v="247" actId="20577"/>
        <pc:sldMkLst>
          <pc:docMk/>
          <pc:sldMk cId="2924895916" sldId="299"/>
        </pc:sldMkLst>
        <pc:spChg chg="mod">
          <ac:chgData name="Guest User" userId="" providerId="Windows Live" clId="Web-{C5E131AE-E7ED-4444-A55F-90CE741E9255}" dt="2024-08-01T05:11:15.394" v="247" actId="20577"/>
          <ac:spMkLst>
            <pc:docMk/>
            <pc:sldMk cId="2924895916" sldId="299"/>
            <ac:spMk id="3" creationId="{71F7F7BD-F49D-A39D-461A-01F8E9D66FAC}"/>
          </ac:spMkLst>
        </pc:spChg>
        <pc:picChg chg="add mod">
          <ac:chgData name="Guest User" userId="" providerId="Windows Live" clId="Web-{C5E131AE-E7ED-4444-A55F-90CE741E9255}" dt="2024-08-01T05:09:48.922" v="245" actId="1076"/>
          <ac:picMkLst>
            <pc:docMk/>
            <pc:sldMk cId="2924895916" sldId="299"/>
            <ac:picMk id="2" creationId="{025CE397-3E47-C9F3-95EE-F88A2ECD0E4A}"/>
          </ac:picMkLst>
        </pc:picChg>
        <pc:picChg chg="add mod">
          <ac:chgData name="Guest User" userId="" providerId="Windows Live" clId="Web-{C5E131AE-E7ED-4444-A55F-90CE741E9255}" dt="2024-08-01T05:09:44.875" v="244" actId="1076"/>
          <ac:picMkLst>
            <pc:docMk/>
            <pc:sldMk cId="2924895916" sldId="299"/>
            <ac:picMk id="4" creationId="{4373A679-6616-91FD-A90D-318AAF28B8EB}"/>
          </ac:picMkLst>
        </pc:picChg>
        <pc:picChg chg="add mod">
          <ac:chgData name="Guest User" userId="" providerId="Windows Live" clId="Web-{C5E131AE-E7ED-4444-A55F-90CE741E9255}" dt="2024-08-01T05:09:15.249" v="240" actId="1076"/>
          <ac:picMkLst>
            <pc:docMk/>
            <pc:sldMk cId="2924895916" sldId="299"/>
            <ac:picMk id="6" creationId="{D6476868-2B3B-DEC4-4E02-31A9A0D47827}"/>
          </ac:picMkLst>
        </pc:picChg>
      </pc:sldChg>
      <pc:sldChg chg="delSp modSp del">
        <pc:chgData name="Guest User" userId="" providerId="Windows Live" clId="Web-{C5E131AE-E7ED-4444-A55F-90CE741E9255}" dt="2024-08-01T05:12:21.959" v="252"/>
        <pc:sldMkLst>
          <pc:docMk/>
          <pc:sldMk cId="2992498073" sldId="300"/>
        </pc:sldMkLst>
        <pc:picChg chg="del">
          <ac:chgData name="Guest User" userId="" providerId="Windows Live" clId="Web-{C5E131AE-E7ED-4444-A55F-90CE741E9255}" dt="2024-08-01T05:09:07.312" v="236"/>
          <ac:picMkLst>
            <pc:docMk/>
            <pc:sldMk cId="2992498073" sldId="300"/>
            <ac:picMk id="6" creationId="{4572009D-A143-83A7-EECE-E1E7A94A9AD2}"/>
          </ac:picMkLst>
        </pc:picChg>
        <pc:picChg chg="del">
          <ac:chgData name="Guest User" userId="" providerId="Windows Live" clId="Web-{C5E131AE-E7ED-4444-A55F-90CE741E9255}" dt="2024-08-01T05:08:51.295" v="231"/>
          <ac:picMkLst>
            <pc:docMk/>
            <pc:sldMk cId="2992498073" sldId="300"/>
            <ac:picMk id="7" creationId="{55449541-93F1-5965-F697-D2C07E90375F}"/>
          </ac:picMkLst>
        </pc:picChg>
        <pc:picChg chg="del mod">
          <ac:chgData name="Guest User" userId="" providerId="Windows Live" clId="Web-{C5E131AE-E7ED-4444-A55F-90CE741E9255}" dt="2024-08-01T05:08:35.029" v="226"/>
          <ac:picMkLst>
            <pc:docMk/>
            <pc:sldMk cId="2992498073" sldId="300"/>
            <ac:picMk id="8" creationId="{CD309C1F-97B9-41AC-8CBE-7D022268366B}"/>
          </ac:picMkLst>
        </pc:picChg>
        <pc:picChg chg="del">
          <ac:chgData name="Guest User" userId="" providerId="Windows Live" clId="Web-{C5E131AE-E7ED-4444-A55F-90CE741E9255}" dt="2024-08-01T05:07:28.027" v="222"/>
          <ac:picMkLst>
            <pc:docMk/>
            <pc:sldMk cId="2992498073" sldId="300"/>
            <ac:picMk id="9" creationId="{411AA29D-803C-B3B3-BF95-D13FCF9C0D4F}"/>
          </ac:picMkLst>
        </pc:picChg>
        <pc:picChg chg="del mod">
          <ac:chgData name="Guest User" userId="" providerId="Windows Live" clId="Web-{C5E131AE-E7ED-4444-A55F-90CE741E9255}" dt="2024-08-01T05:07:24.386" v="219"/>
          <ac:picMkLst>
            <pc:docMk/>
            <pc:sldMk cId="2992498073" sldId="300"/>
            <ac:picMk id="10" creationId="{E99E07B3-213C-1846-BA14-76BC7C4F7840}"/>
          </ac:picMkLst>
        </pc:picChg>
      </pc:sldChg>
      <pc:sldChg chg="modSp">
        <pc:chgData name="Guest User" userId="" providerId="Windows Live" clId="Web-{C5E131AE-E7ED-4444-A55F-90CE741E9255}" dt="2024-08-01T05:00:30.685" v="201" actId="20577"/>
        <pc:sldMkLst>
          <pc:docMk/>
          <pc:sldMk cId="2492557305" sldId="302"/>
        </pc:sldMkLst>
        <pc:spChg chg="mod">
          <ac:chgData name="Guest User" userId="" providerId="Windows Live" clId="Web-{C5E131AE-E7ED-4444-A55F-90CE741E9255}" dt="2024-08-01T05:00:30.685" v="201" actId="20577"/>
          <ac:spMkLst>
            <pc:docMk/>
            <pc:sldMk cId="2492557305" sldId="302"/>
            <ac:spMk id="3" creationId="{E6A3F648-C5D6-DF6E-456B-9374702D5D61}"/>
          </ac:spMkLst>
        </pc:spChg>
      </pc:sldChg>
      <pc:sldChg chg="delSp modSp new">
        <pc:chgData name="Guest User" userId="" providerId="Windows Live" clId="Web-{C5E131AE-E7ED-4444-A55F-90CE741E9255}" dt="2024-08-01T04:59:01.386" v="190" actId="20577"/>
        <pc:sldMkLst>
          <pc:docMk/>
          <pc:sldMk cId="1766566810" sldId="303"/>
        </pc:sldMkLst>
        <pc:spChg chg="mod">
          <ac:chgData name="Guest User" userId="" providerId="Windows Live" clId="Web-{C5E131AE-E7ED-4444-A55F-90CE741E9255}" dt="2024-08-01T04:39:11.518" v="81" actId="20577"/>
          <ac:spMkLst>
            <pc:docMk/>
            <pc:sldMk cId="1766566810" sldId="303"/>
            <ac:spMk id="2" creationId="{62817A6C-9150-4855-ECA9-FD10FF2C07AD}"/>
          </ac:spMkLst>
        </pc:spChg>
        <pc:spChg chg="mod">
          <ac:chgData name="Guest User" userId="" providerId="Windows Live" clId="Web-{C5E131AE-E7ED-4444-A55F-90CE741E9255}" dt="2024-08-01T04:59:01.386" v="190" actId="20577"/>
          <ac:spMkLst>
            <pc:docMk/>
            <pc:sldMk cId="1766566810" sldId="303"/>
            <ac:spMk id="3" creationId="{816B371B-C8E8-5BD9-0A8B-AA72B4BE4B53}"/>
          </ac:spMkLst>
        </pc:spChg>
        <pc:spChg chg="del">
          <ac:chgData name="Guest User" userId="" providerId="Windows Live" clId="Web-{C5E131AE-E7ED-4444-A55F-90CE741E9255}" dt="2024-08-01T04:22:18.938" v="26"/>
          <ac:spMkLst>
            <pc:docMk/>
            <pc:sldMk cId="1766566810" sldId="303"/>
            <ac:spMk id="4" creationId="{6CA66CDF-2A26-FF01-92B3-98196C9DEEF2}"/>
          </ac:spMkLst>
        </pc:spChg>
      </pc:sldChg>
      <pc:sldChg chg="delSp modSp new del">
        <pc:chgData name="Guest User" userId="" providerId="Windows Live" clId="Web-{C5E131AE-E7ED-4444-A55F-90CE741E9255}" dt="2024-08-01T04:42:13.540" v="92"/>
        <pc:sldMkLst>
          <pc:docMk/>
          <pc:sldMk cId="3710826486" sldId="304"/>
        </pc:sldMkLst>
        <pc:spChg chg="del">
          <ac:chgData name="Guest User" userId="" providerId="Windows Live" clId="Web-{C5E131AE-E7ED-4444-A55F-90CE741E9255}" dt="2024-08-01T04:25:15.960" v="44"/>
          <ac:spMkLst>
            <pc:docMk/>
            <pc:sldMk cId="3710826486" sldId="304"/>
            <ac:spMk id="2" creationId="{945C1513-B7AE-0F4A-7EA1-D064B0066EA1}"/>
          </ac:spMkLst>
        </pc:spChg>
        <pc:spChg chg="mod">
          <ac:chgData name="Guest User" userId="" providerId="Windows Live" clId="Web-{C5E131AE-E7ED-4444-A55F-90CE741E9255}" dt="2024-08-01T04:36:18.403" v="71" actId="20577"/>
          <ac:spMkLst>
            <pc:docMk/>
            <pc:sldMk cId="3710826486" sldId="304"/>
            <ac:spMk id="3" creationId="{708347CD-7E30-044D-C252-412AF4B76CBA}"/>
          </ac:spMkLst>
        </pc:spChg>
        <pc:spChg chg="del">
          <ac:chgData name="Guest User" userId="" providerId="Windows Live" clId="Web-{C5E131AE-E7ED-4444-A55F-90CE741E9255}" dt="2024-08-01T04:25:18.179" v="45"/>
          <ac:spMkLst>
            <pc:docMk/>
            <pc:sldMk cId="3710826486" sldId="304"/>
            <ac:spMk id="4" creationId="{3DEC43B1-072B-7C15-DEF4-F0C76DC3C204}"/>
          </ac:spMkLst>
        </pc:spChg>
      </pc:sldChg>
      <pc:sldChg chg="delSp modSp new">
        <pc:chgData name="Guest User" userId="" providerId="Windows Live" clId="Web-{C5E131AE-E7ED-4444-A55F-90CE741E9255}" dt="2024-08-01T04:30:10.954" v="65" actId="20577"/>
        <pc:sldMkLst>
          <pc:docMk/>
          <pc:sldMk cId="4175468106" sldId="305"/>
        </pc:sldMkLst>
        <pc:spChg chg="mod">
          <ac:chgData name="Guest User" userId="" providerId="Windows Live" clId="Web-{C5E131AE-E7ED-4444-A55F-90CE741E9255}" dt="2024-08-01T04:29:05.983" v="58" actId="20577"/>
          <ac:spMkLst>
            <pc:docMk/>
            <pc:sldMk cId="4175468106" sldId="305"/>
            <ac:spMk id="2" creationId="{6053AB01-AD3A-9484-E1FB-347F28F2AC1C}"/>
          </ac:spMkLst>
        </pc:spChg>
        <pc:spChg chg="mod">
          <ac:chgData name="Guest User" userId="" providerId="Windows Live" clId="Web-{C5E131AE-E7ED-4444-A55F-90CE741E9255}" dt="2024-08-01T04:30:10.954" v="65" actId="20577"/>
          <ac:spMkLst>
            <pc:docMk/>
            <pc:sldMk cId="4175468106" sldId="305"/>
            <ac:spMk id="3" creationId="{6BA56499-2820-E2CB-F728-437750F1039A}"/>
          </ac:spMkLst>
        </pc:spChg>
        <pc:spChg chg="del">
          <ac:chgData name="Guest User" userId="" providerId="Windows Live" clId="Web-{C5E131AE-E7ED-4444-A55F-90CE741E9255}" dt="2024-08-01T04:29:12.218" v="59"/>
          <ac:spMkLst>
            <pc:docMk/>
            <pc:sldMk cId="4175468106" sldId="305"/>
            <ac:spMk id="4" creationId="{A74642C7-0D4B-EE1F-0596-0E570C74A276}"/>
          </ac:spMkLst>
        </pc:spChg>
      </pc:sldChg>
      <pc:sldChg chg="delSp modSp new">
        <pc:chgData name="Guest User" userId="" providerId="Windows Live" clId="Web-{C5E131AE-E7ED-4444-A55F-90CE741E9255}" dt="2024-08-01T04:46:55.893" v="160" actId="1076"/>
        <pc:sldMkLst>
          <pc:docMk/>
          <pc:sldMk cId="3060632770" sldId="306"/>
        </pc:sldMkLst>
        <pc:spChg chg="mod">
          <ac:chgData name="Guest User" userId="" providerId="Windows Live" clId="Web-{C5E131AE-E7ED-4444-A55F-90CE741E9255}" dt="2024-08-01T04:46:52.924" v="159" actId="1076"/>
          <ac:spMkLst>
            <pc:docMk/>
            <pc:sldMk cId="3060632770" sldId="306"/>
            <ac:spMk id="2" creationId="{7E980ABA-B35F-1DDC-AA06-904B0F197740}"/>
          </ac:spMkLst>
        </pc:spChg>
        <pc:spChg chg="mod">
          <ac:chgData name="Guest User" userId="" providerId="Windows Live" clId="Web-{C5E131AE-E7ED-4444-A55F-90CE741E9255}" dt="2024-08-01T04:46:55.893" v="160" actId="1076"/>
          <ac:spMkLst>
            <pc:docMk/>
            <pc:sldMk cId="3060632770" sldId="306"/>
            <ac:spMk id="3" creationId="{F7A7AD66-BF6B-B8FF-CFC7-E6BBABAE4453}"/>
          </ac:spMkLst>
        </pc:spChg>
        <pc:spChg chg="del">
          <ac:chgData name="Guest User" userId="" providerId="Windows Live" clId="Web-{C5E131AE-E7ED-4444-A55F-90CE741E9255}" dt="2024-08-01T04:42:24.947" v="103"/>
          <ac:spMkLst>
            <pc:docMk/>
            <pc:sldMk cId="3060632770" sldId="306"/>
            <ac:spMk id="4" creationId="{604F576A-AFFF-3CB2-3E70-B5D49CCF2FB7}"/>
          </ac:spMkLst>
        </pc:spChg>
      </pc:sldChg>
      <pc:sldChg chg="delSp modSp new">
        <pc:chgData name="Guest User" userId="" providerId="Windows Live" clId="Web-{C5E131AE-E7ED-4444-A55F-90CE741E9255}" dt="2024-08-01T04:46:26.439" v="156" actId="20577"/>
        <pc:sldMkLst>
          <pc:docMk/>
          <pc:sldMk cId="1964041413" sldId="307"/>
        </pc:sldMkLst>
        <pc:spChg chg="del">
          <ac:chgData name="Guest User" userId="" providerId="Windows Live" clId="Web-{C5E131AE-E7ED-4444-A55F-90CE741E9255}" dt="2024-08-01T04:43:50.137" v="115"/>
          <ac:spMkLst>
            <pc:docMk/>
            <pc:sldMk cId="1964041413" sldId="307"/>
            <ac:spMk id="2" creationId="{78A023C5-2E68-D458-9066-7DB0ACBBE68E}"/>
          </ac:spMkLst>
        </pc:spChg>
        <pc:spChg chg="mod">
          <ac:chgData name="Guest User" userId="" providerId="Windows Live" clId="Web-{C5E131AE-E7ED-4444-A55F-90CE741E9255}" dt="2024-08-01T04:46:26.439" v="156" actId="20577"/>
          <ac:spMkLst>
            <pc:docMk/>
            <pc:sldMk cId="1964041413" sldId="307"/>
            <ac:spMk id="3" creationId="{6A6B9A76-9E52-547C-B1C3-9B4CF7645614}"/>
          </ac:spMkLst>
        </pc:spChg>
        <pc:spChg chg="del">
          <ac:chgData name="Guest User" userId="" providerId="Windows Live" clId="Web-{C5E131AE-E7ED-4444-A55F-90CE741E9255}" dt="2024-08-01T04:43:52.246" v="116"/>
          <ac:spMkLst>
            <pc:docMk/>
            <pc:sldMk cId="1964041413" sldId="307"/>
            <ac:spMk id="4" creationId="{EFB07437-0296-9452-4844-8A5F494A9252}"/>
          </ac:spMkLst>
        </pc:spChg>
      </pc:sldChg>
    </pc:docChg>
  </pc:docChgLst>
  <pc:docChgLst>
    <pc:chgData name="Ankit Pokhrel" userId="3406be7d3f33fe7f" providerId="LiveId" clId="{DC682C4C-87FD-4F04-B55F-DAA1168A33BA}"/>
    <pc:docChg chg="undo custSel addSld delSld modSld sldOrd">
      <pc:chgData name="Ankit Pokhrel" userId="3406be7d3f33fe7f" providerId="LiveId" clId="{DC682C4C-87FD-4F04-B55F-DAA1168A33BA}" dt="2024-08-01T05:16:36.146" v="735" actId="2711"/>
      <pc:docMkLst>
        <pc:docMk/>
      </pc:docMkLst>
      <pc:sldChg chg="modSp mod">
        <pc:chgData name="Ankit Pokhrel" userId="3406be7d3f33fe7f" providerId="LiveId" clId="{DC682C4C-87FD-4F04-B55F-DAA1168A33BA}" dt="2024-07-31T18:24:28.441" v="4" actId="20577"/>
        <pc:sldMkLst>
          <pc:docMk/>
          <pc:sldMk cId="0" sldId="257"/>
        </pc:sldMkLst>
        <pc:spChg chg="mod">
          <ac:chgData name="Ankit Pokhrel" userId="3406be7d3f33fe7f" providerId="LiveId" clId="{DC682C4C-87FD-4F04-B55F-DAA1168A33BA}" dt="2024-07-31T18:24:27.615" v="3" actId="20577"/>
          <ac:spMkLst>
            <pc:docMk/>
            <pc:sldMk cId="0" sldId="257"/>
            <ac:spMk id="3842" creationId="{00000000-0000-0000-0000-000000000000}"/>
          </ac:spMkLst>
        </pc:spChg>
        <pc:spChg chg="mod">
          <ac:chgData name="Ankit Pokhrel" userId="3406be7d3f33fe7f" providerId="LiveId" clId="{DC682C4C-87FD-4F04-B55F-DAA1168A33BA}" dt="2024-07-31T18:24:28.441" v="4" actId="20577"/>
          <ac:spMkLst>
            <pc:docMk/>
            <pc:sldMk cId="0" sldId="257"/>
            <ac:spMk id="3843" creationId="{00000000-0000-0000-0000-000000000000}"/>
          </ac:spMkLst>
        </pc:spChg>
      </pc:sldChg>
      <pc:sldChg chg="del">
        <pc:chgData name="Ankit Pokhrel" userId="3406be7d3f33fe7f" providerId="LiveId" clId="{DC682C4C-87FD-4F04-B55F-DAA1168A33BA}" dt="2024-07-31T18:24:57.213" v="5" actId="47"/>
        <pc:sldMkLst>
          <pc:docMk/>
          <pc:sldMk cId="0" sldId="258"/>
        </pc:sldMkLst>
      </pc:sldChg>
      <pc:sldChg chg="addSp delSp modSp mod ord modNotes">
        <pc:chgData name="Ankit Pokhrel" userId="3406be7d3f33fe7f" providerId="LiveId" clId="{DC682C4C-87FD-4F04-B55F-DAA1168A33BA}" dt="2024-07-31T18:35:39.814" v="163" actId="20577"/>
        <pc:sldMkLst>
          <pc:docMk/>
          <pc:sldMk cId="0" sldId="259"/>
        </pc:sldMkLst>
        <pc:spChg chg="add del mod">
          <ac:chgData name="Ankit Pokhrel" userId="3406be7d3f33fe7f" providerId="LiveId" clId="{DC682C4C-87FD-4F04-B55F-DAA1168A33BA}" dt="2024-07-31T18:25:17.455" v="9" actId="478"/>
          <ac:spMkLst>
            <pc:docMk/>
            <pc:sldMk cId="0" sldId="259"/>
            <ac:spMk id="3" creationId="{0136D1A1-0C75-4A72-B74E-52238F6F602D}"/>
          </ac:spMkLst>
        </pc:spChg>
        <pc:spChg chg="add del mod">
          <ac:chgData name="Ankit Pokhrel" userId="3406be7d3f33fe7f" providerId="LiveId" clId="{DC682C4C-87FD-4F04-B55F-DAA1168A33BA}" dt="2024-07-31T18:25:23.217" v="11" actId="478"/>
          <ac:spMkLst>
            <pc:docMk/>
            <pc:sldMk cId="0" sldId="259"/>
            <ac:spMk id="5" creationId="{6292CF51-CCF7-4B9B-AF15-C786CB5457E6}"/>
          </ac:spMkLst>
        </pc:spChg>
        <pc:spChg chg="add mod">
          <ac:chgData name="Ankit Pokhrel" userId="3406be7d3f33fe7f" providerId="LiveId" clId="{DC682C4C-87FD-4F04-B55F-DAA1168A33BA}" dt="2024-07-31T18:35:39.814" v="163" actId="20577"/>
          <ac:spMkLst>
            <pc:docMk/>
            <pc:sldMk cId="0" sldId="259"/>
            <ac:spMk id="6" creationId="{FE7830C1-D3FB-4370-A684-33FA1F256147}"/>
          </ac:spMkLst>
        </pc:spChg>
        <pc:spChg chg="add del mod">
          <ac:chgData name="Ankit Pokhrel" userId="3406be7d3f33fe7f" providerId="LiveId" clId="{DC682C4C-87FD-4F04-B55F-DAA1168A33BA}" dt="2024-07-31T18:26:30.453" v="71" actId="2711"/>
          <ac:spMkLst>
            <pc:docMk/>
            <pc:sldMk cId="0" sldId="259"/>
            <ac:spMk id="3858" creationId="{00000000-0000-0000-0000-000000000000}"/>
          </ac:spMkLst>
        </pc:spChg>
        <pc:spChg chg="del">
          <ac:chgData name="Ankit Pokhrel" userId="3406be7d3f33fe7f" providerId="LiveId" clId="{DC682C4C-87FD-4F04-B55F-DAA1168A33BA}" dt="2024-07-31T18:25:11.339" v="8" actId="478"/>
          <ac:spMkLst>
            <pc:docMk/>
            <pc:sldMk cId="0" sldId="259"/>
            <ac:spMk id="3859" creationId="{00000000-0000-0000-0000-000000000000}"/>
          </ac:spMkLst>
        </pc:spChg>
      </pc:sldChg>
      <pc:sldChg chg="del">
        <pc:chgData name="Ankit Pokhrel" userId="3406be7d3f33fe7f" providerId="LiveId" clId="{DC682C4C-87FD-4F04-B55F-DAA1168A33BA}" dt="2024-08-01T04:33:15.082" v="446" actId="47"/>
        <pc:sldMkLst>
          <pc:docMk/>
          <pc:sldMk cId="0" sldId="260"/>
        </pc:sldMkLst>
      </pc:sldChg>
      <pc:sldChg chg="addSp delSp modSp mod ord">
        <pc:chgData name="Ankit Pokhrel" userId="3406be7d3f33fe7f" providerId="LiveId" clId="{DC682C4C-87FD-4F04-B55F-DAA1168A33BA}" dt="2024-07-31T19:55:03.082" v="365"/>
        <pc:sldMkLst>
          <pc:docMk/>
          <pc:sldMk cId="0" sldId="261"/>
        </pc:sldMkLst>
        <pc:spChg chg="add del mod">
          <ac:chgData name="Ankit Pokhrel" userId="3406be7d3f33fe7f" providerId="LiveId" clId="{DC682C4C-87FD-4F04-B55F-DAA1168A33BA}" dt="2024-07-31T18:39:57.882" v="167" actId="478"/>
          <ac:spMkLst>
            <pc:docMk/>
            <pc:sldMk cId="0" sldId="261"/>
            <ac:spMk id="3" creationId="{8C866658-06A3-4C97-92EC-CAB6ADDFDC6F}"/>
          </ac:spMkLst>
        </pc:spChg>
        <pc:spChg chg="add mod">
          <ac:chgData name="Ankit Pokhrel" userId="3406be7d3f33fe7f" providerId="LiveId" clId="{DC682C4C-87FD-4F04-B55F-DAA1168A33BA}" dt="2024-07-31T19:11:34.553" v="318" actId="1076"/>
          <ac:spMkLst>
            <pc:docMk/>
            <pc:sldMk cId="0" sldId="261"/>
            <ac:spMk id="4" creationId="{0C3DE6D1-3B9C-4870-AE90-E36F357482C4}"/>
          </ac:spMkLst>
        </pc:spChg>
        <pc:spChg chg="add del mod">
          <ac:chgData name="Ankit Pokhrel" userId="3406be7d3f33fe7f" providerId="LiveId" clId="{DC682C4C-87FD-4F04-B55F-DAA1168A33BA}" dt="2024-07-31T18:57:06.878" v="285"/>
          <ac:spMkLst>
            <pc:docMk/>
            <pc:sldMk cId="0" sldId="261"/>
            <ac:spMk id="5" creationId="{7E624D35-23F4-46E7-9519-E14B0B0864C7}"/>
          </ac:spMkLst>
        </pc:spChg>
        <pc:spChg chg="mod">
          <ac:chgData name="Ankit Pokhrel" userId="3406be7d3f33fe7f" providerId="LiveId" clId="{DC682C4C-87FD-4F04-B55F-DAA1168A33BA}" dt="2024-07-31T18:40:49.884" v="227" actId="113"/>
          <ac:spMkLst>
            <pc:docMk/>
            <pc:sldMk cId="0" sldId="261"/>
            <ac:spMk id="3870" creationId="{00000000-0000-0000-0000-000000000000}"/>
          </ac:spMkLst>
        </pc:spChg>
        <pc:spChg chg="del">
          <ac:chgData name="Ankit Pokhrel" userId="3406be7d3f33fe7f" providerId="LiveId" clId="{DC682C4C-87FD-4F04-B55F-DAA1168A33BA}" dt="2024-07-31T18:39:55.063" v="166" actId="478"/>
          <ac:spMkLst>
            <pc:docMk/>
            <pc:sldMk cId="0" sldId="261"/>
            <ac:spMk id="3871" creationId="{00000000-0000-0000-0000-000000000000}"/>
          </ac:spMkLst>
        </pc:spChg>
        <pc:picChg chg="add mod modCrop">
          <ac:chgData name="Ankit Pokhrel" userId="3406be7d3f33fe7f" providerId="LiveId" clId="{DC682C4C-87FD-4F04-B55F-DAA1168A33BA}" dt="2024-07-31T19:11:41.583" v="319" actId="1076"/>
          <ac:picMkLst>
            <pc:docMk/>
            <pc:sldMk cId="0" sldId="261"/>
            <ac:picMk id="7" creationId="{EDCFD898-F1A9-4481-8931-543DF979934E}"/>
          </ac:picMkLst>
        </pc:picChg>
      </pc:sldChg>
      <pc:sldChg chg="delSp modSp mod ord">
        <pc:chgData name="Ankit Pokhrel" userId="3406be7d3f33fe7f" providerId="LiveId" clId="{DC682C4C-87FD-4F04-B55F-DAA1168A33BA}" dt="2024-08-01T04:40:42.462" v="483"/>
        <pc:sldMkLst>
          <pc:docMk/>
          <pc:sldMk cId="0" sldId="262"/>
        </pc:sldMkLst>
        <pc:spChg chg="mod">
          <ac:chgData name="Ankit Pokhrel" userId="3406be7d3f33fe7f" providerId="LiveId" clId="{DC682C4C-87FD-4F04-B55F-DAA1168A33BA}" dt="2024-07-31T19:13:13.345" v="363" actId="1076"/>
          <ac:spMkLst>
            <pc:docMk/>
            <pc:sldMk cId="0" sldId="262"/>
            <ac:spMk id="3877" creationId="{00000000-0000-0000-0000-000000000000}"/>
          </ac:spMkLst>
        </pc:spChg>
        <pc:spChg chg="del mod">
          <ac:chgData name="Ankit Pokhrel" userId="3406be7d3f33fe7f" providerId="LiveId" clId="{DC682C4C-87FD-4F04-B55F-DAA1168A33BA}" dt="2024-07-31T19:12:07.887" v="323" actId="478"/>
          <ac:spMkLst>
            <pc:docMk/>
            <pc:sldMk cId="0" sldId="262"/>
            <ac:spMk id="3878" creationId="{00000000-0000-0000-0000-000000000000}"/>
          </ac:spMkLst>
        </pc:spChg>
      </pc:sldChg>
      <pc:sldChg chg="addSp modSp mod">
        <pc:chgData name="Ankit Pokhrel" userId="3406be7d3f33fe7f" providerId="LiveId" clId="{DC682C4C-87FD-4F04-B55F-DAA1168A33BA}" dt="2024-08-01T05:14:50.333" v="734" actId="1076"/>
        <pc:sldMkLst>
          <pc:docMk/>
          <pc:sldMk cId="0" sldId="263"/>
        </pc:sldMkLst>
        <pc:spChg chg="mod">
          <ac:chgData name="Ankit Pokhrel" userId="3406be7d3f33fe7f" providerId="LiveId" clId="{DC682C4C-87FD-4F04-B55F-DAA1168A33BA}" dt="2024-08-01T05:14:30.448" v="733" actId="115"/>
          <ac:spMkLst>
            <pc:docMk/>
            <pc:sldMk cId="0" sldId="263"/>
            <ac:spMk id="3" creationId="{5E076584-6759-CE74-4941-085A3BB72193}"/>
          </ac:spMkLst>
        </pc:spChg>
        <pc:spChg chg="add mod">
          <ac:chgData name="Ankit Pokhrel" userId="3406be7d3f33fe7f" providerId="LiveId" clId="{DC682C4C-87FD-4F04-B55F-DAA1168A33BA}" dt="2024-08-01T05:11:26.989" v="707" actId="1076"/>
          <ac:spMkLst>
            <pc:docMk/>
            <pc:sldMk cId="0" sldId="263"/>
            <ac:spMk id="5" creationId="{B77EFE77-41FF-4A2C-B4EE-57E9C08C662A}"/>
          </ac:spMkLst>
        </pc:spChg>
        <pc:spChg chg="add mod">
          <ac:chgData name="Ankit Pokhrel" userId="3406be7d3f33fe7f" providerId="LiveId" clId="{DC682C4C-87FD-4F04-B55F-DAA1168A33BA}" dt="2024-08-01T05:14:50.333" v="734" actId="1076"/>
          <ac:spMkLst>
            <pc:docMk/>
            <pc:sldMk cId="0" sldId="263"/>
            <ac:spMk id="6" creationId="{4907C97A-BEA6-487D-826A-0921C8E2A6C7}"/>
          </ac:spMkLst>
        </pc:spChg>
        <pc:spChg chg="mod">
          <ac:chgData name="Ankit Pokhrel" userId="3406be7d3f33fe7f" providerId="LiveId" clId="{DC682C4C-87FD-4F04-B55F-DAA1168A33BA}" dt="2024-08-01T05:05:50.970" v="681" actId="1076"/>
          <ac:spMkLst>
            <pc:docMk/>
            <pc:sldMk cId="0" sldId="263"/>
            <ac:spMk id="3898" creationId="{00000000-0000-0000-0000-000000000000}"/>
          </ac:spMkLst>
        </pc:spChg>
        <pc:picChg chg="mod">
          <ac:chgData name="Ankit Pokhrel" userId="3406be7d3f33fe7f" providerId="LiveId" clId="{DC682C4C-87FD-4F04-B55F-DAA1168A33BA}" dt="2024-08-01T05:11:32.925" v="708" actId="1076"/>
          <ac:picMkLst>
            <pc:docMk/>
            <pc:sldMk cId="0" sldId="263"/>
            <ac:picMk id="2" creationId="{9681A745-3886-FDB1-45B8-351964D6CD73}"/>
          </ac:picMkLst>
        </pc:picChg>
        <pc:picChg chg="mod">
          <ac:chgData name="Ankit Pokhrel" userId="3406be7d3f33fe7f" providerId="LiveId" clId="{DC682C4C-87FD-4F04-B55F-DAA1168A33BA}" dt="2024-08-01T05:12:07.713" v="714" actId="1076"/>
          <ac:picMkLst>
            <pc:docMk/>
            <pc:sldMk cId="0" sldId="263"/>
            <ac:picMk id="4" creationId="{E91FA5F3-59E3-4CE2-B8C7-47904803F88D}"/>
          </ac:picMkLst>
        </pc:picChg>
        <pc:cxnChg chg="add mod">
          <ac:chgData name="Ankit Pokhrel" userId="3406be7d3f33fe7f" providerId="LiveId" clId="{DC682C4C-87FD-4F04-B55F-DAA1168A33BA}" dt="2024-08-01T05:13:54.314" v="726" actId="13822"/>
          <ac:cxnSpMkLst>
            <pc:docMk/>
            <pc:sldMk cId="0" sldId="263"/>
            <ac:cxnSpMk id="8" creationId="{796F496D-F716-41BC-A228-7B04D5171504}"/>
          </ac:cxnSpMkLst>
        </pc:cxnChg>
      </pc:sldChg>
      <pc:sldChg chg="del">
        <pc:chgData name="Ankit Pokhrel" userId="3406be7d3f33fe7f" providerId="LiveId" clId="{DC682C4C-87FD-4F04-B55F-DAA1168A33BA}" dt="2024-08-01T04:33:13.610" v="445" actId="47"/>
        <pc:sldMkLst>
          <pc:docMk/>
          <pc:sldMk cId="0" sldId="264"/>
        </pc:sldMkLst>
      </pc:sldChg>
      <pc:sldChg chg="del">
        <pc:chgData name="Ankit Pokhrel" userId="3406be7d3f33fe7f" providerId="LiveId" clId="{DC682C4C-87FD-4F04-B55F-DAA1168A33BA}" dt="2024-08-01T04:33:02.371" v="441" actId="47"/>
        <pc:sldMkLst>
          <pc:docMk/>
          <pc:sldMk cId="0" sldId="265"/>
        </pc:sldMkLst>
      </pc:sldChg>
      <pc:sldChg chg="del">
        <pc:chgData name="Ankit Pokhrel" userId="3406be7d3f33fe7f" providerId="LiveId" clId="{DC682C4C-87FD-4F04-B55F-DAA1168A33BA}" dt="2024-08-01T04:33:03.689" v="442" actId="47"/>
        <pc:sldMkLst>
          <pc:docMk/>
          <pc:sldMk cId="0" sldId="266"/>
        </pc:sldMkLst>
      </pc:sldChg>
      <pc:sldChg chg="del">
        <pc:chgData name="Ankit Pokhrel" userId="3406be7d3f33fe7f" providerId="LiveId" clId="{DC682C4C-87FD-4F04-B55F-DAA1168A33BA}" dt="2024-08-01T04:33:10.255" v="443" actId="47"/>
        <pc:sldMkLst>
          <pc:docMk/>
          <pc:sldMk cId="0" sldId="267"/>
        </pc:sldMkLst>
      </pc:sldChg>
      <pc:sldChg chg="del">
        <pc:chgData name="Ankit Pokhrel" userId="3406be7d3f33fe7f" providerId="LiveId" clId="{DC682C4C-87FD-4F04-B55F-DAA1168A33BA}" dt="2024-08-01T04:33:11.674" v="444" actId="47"/>
        <pc:sldMkLst>
          <pc:docMk/>
          <pc:sldMk cId="0" sldId="268"/>
        </pc:sldMkLst>
      </pc:sldChg>
      <pc:sldChg chg="del">
        <pc:chgData name="Ankit Pokhrel" userId="3406be7d3f33fe7f" providerId="LiveId" clId="{DC682C4C-87FD-4F04-B55F-DAA1168A33BA}" dt="2024-08-01T04:33:16.232" v="447" actId="47"/>
        <pc:sldMkLst>
          <pc:docMk/>
          <pc:sldMk cId="0" sldId="269"/>
        </pc:sldMkLst>
      </pc:sldChg>
      <pc:sldChg chg="modSp mod">
        <pc:chgData name="Ankit Pokhrel" userId="3406be7d3f33fe7f" providerId="LiveId" clId="{DC682C4C-87FD-4F04-B55F-DAA1168A33BA}" dt="2024-08-01T05:09:14.224" v="692" actId="20577"/>
        <pc:sldMkLst>
          <pc:docMk/>
          <pc:sldMk cId="0" sldId="270"/>
        </pc:sldMkLst>
        <pc:spChg chg="mod">
          <ac:chgData name="Ankit Pokhrel" userId="3406be7d3f33fe7f" providerId="LiveId" clId="{DC682C4C-87FD-4F04-B55F-DAA1168A33BA}" dt="2024-08-01T04:48:50.819" v="601" actId="2711"/>
          <ac:spMkLst>
            <pc:docMk/>
            <pc:sldMk cId="0" sldId="270"/>
            <ac:spMk id="3958" creationId="{00000000-0000-0000-0000-000000000000}"/>
          </ac:spMkLst>
        </pc:spChg>
        <pc:spChg chg="mod">
          <ac:chgData name="Ankit Pokhrel" userId="3406be7d3f33fe7f" providerId="LiveId" clId="{DC682C4C-87FD-4F04-B55F-DAA1168A33BA}" dt="2024-08-01T05:09:14.224" v="692" actId="20577"/>
          <ac:spMkLst>
            <pc:docMk/>
            <pc:sldMk cId="0" sldId="270"/>
            <ac:spMk id="3959" creationId="{00000000-0000-0000-0000-000000000000}"/>
          </ac:spMkLst>
        </pc:spChg>
      </pc:sldChg>
      <pc:sldChg chg="del">
        <pc:chgData name="Ankit Pokhrel" userId="3406be7d3f33fe7f" providerId="LiveId" clId="{DC682C4C-87FD-4F04-B55F-DAA1168A33BA}" dt="2024-08-01T04:33:22.131" v="448" actId="47"/>
        <pc:sldMkLst>
          <pc:docMk/>
          <pc:sldMk cId="0" sldId="271"/>
        </pc:sldMkLst>
      </pc:sldChg>
      <pc:sldChg chg="modSp mod">
        <pc:chgData name="Ankit Pokhrel" userId="3406be7d3f33fe7f" providerId="LiveId" clId="{DC682C4C-87FD-4F04-B55F-DAA1168A33BA}" dt="2024-08-01T04:41:29.064" v="525" actId="20577"/>
        <pc:sldMkLst>
          <pc:docMk/>
          <pc:sldMk cId="0" sldId="272"/>
        </pc:sldMkLst>
        <pc:spChg chg="mod">
          <ac:chgData name="Ankit Pokhrel" userId="3406be7d3f33fe7f" providerId="LiveId" clId="{DC682C4C-87FD-4F04-B55F-DAA1168A33BA}" dt="2024-08-01T04:41:29.064" v="525" actId="20577"/>
          <ac:spMkLst>
            <pc:docMk/>
            <pc:sldMk cId="0" sldId="272"/>
            <ac:spMk id="3976" creationId="{00000000-0000-0000-0000-000000000000}"/>
          </ac:spMkLst>
        </pc:spChg>
      </pc:sldChg>
      <pc:sldChg chg="del">
        <pc:chgData name="Ankit Pokhrel" userId="3406be7d3f33fe7f" providerId="LiveId" clId="{DC682C4C-87FD-4F04-B55F-DAA1168A33BA}" dt="2024-08-01T04:33:29.799" v="449" actId="47"/>
        <pc:sldMkLst>
          <pc:docMk/>
          <pc:sldMk cId="0" sldId="273"/>
        </pc:sldMkLst>
      </pc:sldChg>
      <pc:sldChg chg="del">
        <pc:chgData name="Ankit Pokhrel" userId="3406be7d3f33fe7f" providerId="LiveId" clId="{DC682C4C-87FD-4F04-B55F-DAA1168A33BA}" dt="2024-08-01T04:33:30.934" v="450" actId="47"/>
        <pc:sldMkLst>
          <pc:docMk/>
          <pc:sldMk cId="0" sldId="274"/>
        </pc:sldMkLst>
      </pc:sldChg>
      <pc:sldChg chg="del">
        <pc:chgData name="Ankit Pokhrel" userId="3406be7d3f33fe7f" providerId="LiveId" clId="{DC682C4C-87FD-4F04-B55F-DAA1168A33BA}" dt="2024-08-01T04:33:31.783" v="451" actId="47"/>
        <pc:sldMkLst>
          <pc:docMk/>
          <pc:sldMk cId="0" sldId="275"/>
        </pc:sldMkLst>
      </pc:sldChg>
      <pc:sldChg chg="del">
        <pc:chgData name="Ankit Pokhrel" userId="3406be7d3f33fe7f" providerId="LiveId" clId="{DC682C4C-87FD-4F04-B55F-DAA1168A33BA}" dt="2024-08-01T04:33:32.839" v="452" actId="47"/>
        <pc:sldMkLst>
          <pc:docMk/>
          <pc:sldMk cId="0" sldId="276"/>
        </pc:sldMkLst>
      </pc:sldChg>
      <pc:sldChg chg="del">
        <pc:chgData name="Ankit Pokhrel" userId="3406be7d3f33fe7f" providerId="LiveId" clId="{DC682C4C-87FD-4F04-B55F-DAA1168A33BA}" dt="2024-08-01T04:33:34.058" v="453" actId="47"/>
        <pc:sldMkLst>
          <pc:docMk/>
          <pc:sldMk cId="0" sldId="277"/>
        </pc:sldMkLst>
      </pc:sldChg>
      <pc:sldChg chg="delSp modSp mod">
        <pc:chgData name="Ankit Pokhrel" userId="3406be7d3f33fe7f" providerId="LiveId" clId="{DC682C4C-87FD-4F04-B55F-DAA1168A33BA}" dt="2024-08-01T04:42:39.334" v="530" actId="1076"/>
        <pc:sldMkLst>
          <pc:docMk/>
          <pc:sldMk cId="0" sldId="278"/>
        </pc:sldMkLst>
        <pc:spChg chg="mod">
          <ac:chgData name="Ankit Pokhrel" userId="3406be7d3f33fe7f" providerId="LiveId" clId="{DC682C4C-87FD-4F04-B55F-DAA1168A33BA}" dt="2024-08-01T04:42:39.334" v="530" actId="1076"/>
          <ac:spMkLst>
            <pc:docMk/>
            <pc:sldMk cId="0" sldId="278"/>
            <ac:spMk id="4059" creationId="{00000000-0000-0000-0000-000000000000}"/>
          </ac:spMkLst>
        </pc:spChg>
        <pc:spChg chg="mod">
          <ac:chgData name="Ankit Pokhrel" userId="3406be7d3f33fe7f" providerId="LiveId" clId="{DC682C4C-87FD-4F04-B55F-DAA1168A33BA}" dt="2024-08-01T04:42:36.160" v="529" actId="1076"/>
          <ac:spMkLst>
            <pc:docMk/>
            <pc:sldMk cId="0" sldId="278"/>
            <ac:spMk id="4060" creationId="{00000000-0000-0000-0000-000000000000}"/>
          </ac:spMkLst>
        </pc:spChg>
        <pc:spChg chg="del">
          <ac:chgData name="Ankit Pokhrel" userId="3406be7d3f33fe7f" providerId="LiveId" clId="{DC682C4C-87FD-4F04-B55F-DAA1168A33BA}" dt="2024-08-01T04:42:31.137" v="528" actId="478"/>
          <ac:spMkLst>
            <pc:docMk/>
            <pc:sldMk cId="0" sldId="278"/>
            <ac:spMk id="4061" creationId="{00000000-0000-0000-0000-000000000000}"/>
          </ac:spMkLst>
        </pc:spChg>
      </pc:sldChg>
      <pc:sldChg chg="del">
        <pc:chgData name="Ankit Pokhrel" userId="3406be7d3f33fe7f" providerId="LiveId" clId="{DC682C4C-87FD-4F04-B55F-DAA1168A33BA}" dt="2024-08-01T04:33:39.852" v="454" actId="47"/>
        <pc:sldMkLst>
          <pc:docMk/>
          <pc:sldMk cId="0" sldId="279"/>
        </pc:sldMkLst>
      </pc:sldChg>
      <pc:sldChg chg="del">
        <pc:chgData name="Ankit Pokhrel" userId="3406be7d3f33fe7f" providerId="LiveId" clId="{DC682C4C-87FD-4F04-B55F-DAA1168A33BA}" dt="2024-08-01T04:42:42.856" v="531" actId="47"/>
        <pc:sldMkLst>
          <pc:docMk/>
          <pc:sldMk cId="0" sldId="280"/>
        </pc:sldMkLst>
      </pc:sldChg>
      <pc:sldChg chg="del">
        <pc:chgData name="Ankit Pokhrel" userId="3406be7d3f33fe7f" providerId="LiveId" clId="{DC682C4C-87FD-4F04-B55F-DAA1168A33BA}" dt="2024-08-01T04:42:44.012" v="532" actId="47"/>
        <pc:sldMkLst>
          <pc:docMk/>
          <pc:sldMk cId="0" sldId="281"/>
        </pc:sldMkLst>
      </pc:sldChg>
      <pc:sldChg chg="del">
        <pc:chgData name="Ankit Pokhrel" userId="3406be7d3f33fe7f" providerId="LiveId" clId="{DC682C4C-87FD-4F04-B55F-DAA1168A33BA}" dt="2024-08-01T04:33:46.934" v="455" actId="47"/>
        <pc:sldMkLst>
          <pc:docMk/>
          <pc:sldMk cId="0" sldId="282"/>
        </pc:sldMkLst>
      </pc:sldChg>
      <pc:sldChg chg="modSp mod ord">
        <pc:chgData name="Ankit Pokhrel" userId="3406be7d3f33fe7f" providerId="LiveId" clId="{DC682C4C-87FD-4F04-B55F-DAA1168A33BA}" dt="2024-08-01T04:40:38.385" v="481"/>
        <pc:sldMkLst>
          <pc:docMk/>
          <pc:sldMk cId="0" sldId="283"/>
        </pc:sldMkLst>
        <pc:spChg chg="mod">
          <ac:chgData name="Ankit Pokhrel" userId="3406be7d3f33fe7f" providerId="LiveId" clId="{DC682C4C-87FD-4F04-B55F-DAA1168A33BA}" dt="2024-08-01T04:40:32.034" v="479" actId="207"/>
          <ac:spMkLst>
            <pc:docMk/>
            <pc:sldMk cId="0" sldId="283"/>
            <ac:spMk id="4131" creationId="{00000000-0000-0000-0000-000000000000}"/>
          </ac:spMkLst>
        </pc:spChg>
        <pc:spChg chg="mod">
          <ac:chgData name="Ankit Pokhrel" userId="3406be7d3f33fe7f" providerId="LiveId" clId="{DC682C4C-87FD-4F04-B55F-DAA1168A33BA}" dt="2024-08-01T04:40:01.406" v="471" actId="207"/>
          <ac:spMkLst>
            <pc:docMk/>
            <pc:sldMk cId="0" sldId="283"/>
            <ac:spMk id="4153" creationId="{00000000-0000-0000-0000-000000000000}"/>
          </ac:spMkLst>
        </pc:spChg>
        <pc:spChg chg="mod">
          <ac:chgData name="Ankit Pokhrel" userId="3406be7d3f33fe7f" providerId="LiveId" clId="{DC682C4C-87FD-4F04-B55F-DAA1168A33BA}" dt="2024-08-01T04:40:08.809" v="473" actId="207"/>
          <ac:spMkLst>
            <pc:docMk/>
            <pc:sldMk cId="0" sldId="283"/>
            <ac:spMk id="4154" creationId="{00000000-0000-0000-0000-000000000000}"/>
          </ac:spMkLst>
        </pc:spChg>
        <pc:spChg chg="mod">
          <ac:chgData name="Ankit Pokhrel" userId="3406be7d3f33fe7f" providerId="LiveId" clId="{DC682C4C-87FD-4F04-B55F-DAA1168A33BA}" dt="2024-08-01T04:40:11.547" v="474" actId="207"/>
          <ac:spMkLst>
            <pc:docMk/>
            <pc:sldMk cId="0" sldId="283"/>
            <ac:spMk id="4155" creationId="{00000000-0000-0000-0000-000000000000}"/>
          </ac:spMkLst>
        </pc:spChg>
        <pc:spChg chg="mod">
          <ac:chgData name="Ankit Pokhrel" userId="3406be7d3f33fe7f" providerId="LiveId" clId="{DC682C4C-87FD-4F04-B55F-DAA1168A33BA}" dt="2024-08-01T04:39:54.163" v="470" actId="207"/>
          <ac:spMkLst>
            <pc:docMk/>
            <pc:sldMk cId="0" sldId="283"/>
            <ac:spMk id="4156" creationId="{00000000-0000-0000-0000-000000000000}"/>
          </ac:spMkLst>
        </pc:spChg>
        <pc:spChg chg="mod">
          <ac:chgData name="Ankit Pokhrel" userId="3406be7d3f33fe7f" providerId="LiveId" clId="{DC682C4C-87FD-4F04-B55F-DAA1168A33BA}" dt="2024-08-01T04:40:14.175" v="475" actId="207"/>
          <ac:spMkLst>
            <pc:docMk/>
            <pc:sldMk cId="0" sldId="283"/>
            <ac:spMk id="4157" creationId="{00000000-0000-0000-0000-000000000000}"/>
          </ac:spMkLst>
        </pc:spChg>
        <pc:spChg chg="mod">
          <ac:chgData name="Ankit Pokhrel" userId="3406be7d3f33fe7f" providerId="LiveId" clId="{DC682C4C-87FD-4F04-B55F-DAA1168A33BA}" dt="2024-08-01T04:40:18.733" v="476" actId="207"/>
          <ac:spMkLst>
            <pc:docMk/>
            <pc:sldMk cId="0" sldId="283"/>
            <ac:spMk id="4158" creationId="{00000000-0000-0000-0000-000000000000}"/>
          </ac:spMkLst>
        </pc:spChg>
      </pc:sldChg>
      <pc:sldChg chg="del">
        <pc:chgData name="Ankit Pokhrel" userId="3406be7d3f33fe7f" providerId="LiveId" clId="{DC682C4C-87FD-4F04-B55F-DAA1168A33BA}" dt="2024-08-01T04:42:45.108" v="533" actId="47"/>
        <pc:sldMkLst>
          <pc:docMk/>
          <pc:sldMk cId="0" sldId="284"/>
        </pc:sldMkLst>
      </pc:sldChg>
      <pc:sldChg chg="del">
        <pc:chgData name="Ankit Pokhrel" userId="3406be7d3f33fe7f" providerId="LiveId" clId="{DC682C4C-87FD-4F04-B55F-DAA1168A33BA}" dt="2024-08-01T04:42:46.733" v="534" actId="47"/>
        <pc:sldMkLst>
          <pc:docMk/>
          <pc:sldMk cId="0" sldId="285"/>
        </pc:sldMkLst>
      </pc:sldChg>
      <pc:sldChg chg="del">
        <pc:chgData name="Ankit Pokhrel" userId="3406be7d3f33fe7f" providerId="LiveId" clId="{DC682C4C-87FD-4F04-B55F-DAA1168A33BA}" dt="2024-08-01T04:42:48.684" v="535" actId="47"/>
        <pc:sldMkLst>
          <pc:docMk/>
          <pc:sldMk cId="0" sldId="286"/>
        </pc:sldMkLst>
      </pc:sldChg>
      <pc:sldChg chg="del">
        <pc:chgData name="Ankit Pokhrel" userId="3406be7d3f33fe7f" providerId="LiveId" clId="{DC682C4C-87FD-4F04-B55F-DAA1168A33BA}" dt="2024-08-01T04:42:50.820" v="536" actId="47"/>
        <pc:sldMkLst>
          <pc:docMk/>
          <pc:sldMk cId="0" sldId="287"/>
        </pc:sldMkLst>
      </pc:sldChg>
      <pc:sldChg chg="del">
        <pc:chgData name="Ankit Pokhrel" userId="3406be7d3f33fe7f" providerId="LiveId" clId="{DC682C4C-87FD-4F04-B55F-DAA1168A33BA}" dt="2024-08-01T04:42:56.553" v="537" actId="47"/>
        <pc:sldMkLst>
          <pc:docMk/>
          <pc:sldMk cId="0" sldId="288"/>
        </pc:sldMkLst>
      </pc:sldChg>
      <pc:sldChg chg="del">
        <pc:chgData name="Ankit Pokhrel" userId="3406be7d3f33fe7f" providerId="LiveId" clId="{DC682C4C-87FD-4F04-B55F-DAA1168A33BA}" dt="2024-08-01T04:42:58.505" v="538" actId="47"/>
        <pc:sldMkLst>
          <pc:docMk/>
          <pc:sldMk cId="0" sldId="289"/>
        </pc:sldMkLst>
      </pc:sldChg>
      <pc:sldChg chg="del">
        <pc:chgData name="Ankit Pokhrel" userId="3406be7d3f33fe7f" providerId="LiveId" clId="{DC682C4C-87FD-4F04-B55F-DAA1168A33BA}" dt="2024-08-01T04:43:00.594" v="539" actId="47"/>
        <pc:sldMkLst>
          <pc:docMk/>
          <pc:sldMk cId="0" sldId="290"/>
        </pc:sldMkLst>
      </pc:sldChg>
      <pc:sldChg chg="del">
        <pc:chgData name="Ankit Pokhrel" userId="3406be7d3f33fe7f" providerId="LiveId" clId="{DC682C4C-87FD-4F04-B55F-DAA1168A33BA}" dt="2024-08-01T04:43:01.697" v="540" actId="47"/>
        <pc:sldMkLst>
          <pc:docMk/>
          <pc:sldMk cId="0" sldId="291"/>
        </pc:sldMkLst>
      </pc:sldChg>
      <pc:sldChg chg="del">
        <pc:chgData name="Ankit Pokhrel" userId="3406be7d3f33fe7f" providerId="LiveId" clId="{DC682C4C-87FD-4F04-B55F-DAA1168A33BA}" dt="2024-08-01T04:43:02.615" v="541" actId="47"/>
        <pc:sldMkLst>
          <pc:docMk/>
          <pc:sldMk cId="0" sldId="292"/>
        </pc:sldMkLst>
      </pc:sldChg>
      <pc:sldChg chg="del">
        <pc:chgData name="Ankit Pokhrel" userId="3406be7d3f33fe7f" providerId="LiveId" clId="{DC682C4C-87FD-4F04-B55F-DAA1168A33BA}" dt="2024-08-01T04:43:03.717" v="542" actId="47"/>
        <pc:sldMkLst>
          <pc:docMk/>
          <pc:sldMk cId="0" sldId="293"/>
        </pc:sldMkLst>
      </pc:sldChg>
      <pc:sldChg chg="modSp mod">
        <pc:chgData name="Ankit Pokhrel" userId="3406be7d3f33fe7f" providerId="LiveId" clId="{DC682C4C-87FD-4F04-B55F-DAA1168A33BA}" dt="2024-08-01T04:24:04.362" v="388" actId="403"/>
        <pc:sldMkLst>
          <pc:docMk/>
          <pc:sldMk cId="931417218" sldId="294"/>
        </pc:sldMkLst>
        <pc:spChg chg="mod">
          <ac:chgData name="Ankit Pokhrel" userId="3406be7d3f33fe7f" providerId="LiveId" clId="{DC682C4C-87FD-4F04-B55F-DAA1168A33BA}" dt="2024-08-01T04:24:04.362" v="388" actId="403"/>
          <ac:spMkLst>
            <pc:docMk/>
            <pc:sldMk cId="931417218" sldId="294"/>
            <ac:spMk id="4188" creationId="{00000000-0000-0000-0000-000000000000}"/>
          </ac:spMkLst>
        </pc:spChg>
      </pc:sldChg>
      <pc:sldChg chg="modSp mod">
        <pc:chgData name="Ankit Pokhrel" userId="3406be7d3f33fe7f" providerId="LiveId" clId="{DC682C4C-87FD-4F04-B55F-DAA1168A33BA}" dt="2024-08-01T04:27:36.757" v="412" actId="20577"/>
        <pc:sldMkLst>
          <pc:docMk/>
          <pc:sldMk cId="2904863080" sldId="297"/>
        </pc:sldMkLst>
        <pc:spChg chg="mod">
          <ac:chgData name="Ankit Pokhrel" userId="3406be7d3f33fe7f" providerId="LiveId" clId="{DC682C4C-87FD-4F04-B55F-DAA1168A33BA}" dt="2024-08-01T04:23:43.195" v="372" actId="403"/>
          <ac:spMkLst>
            <pc:docMk/>
            <pc:sldMk cId="2904863080" sldId="297"/>
            <ac:spMk id="2" creationId="{D78A6003-0E90-5412-98FC-034703BD6FE6}"/>
          </ac:spMkLst>
        </pc:spChg>
        <pc:spChg chg="mod">
          <ac:chgData name="Ankit Pokhrel" userId="3406be7d3f33fe7f" providerId="LiveId" clId="{DC682C4C-87FD-4F04-B55F-DAA1168A33BA}" dt="2024-08-01T04:27:36.757" v="412" actId="20577"/>
          <ac:spMkLst>
            <pc:docMk/>
            <pc:sldMk cId="2904863080" sldId="297"/>
            <ac:spMk id="3" creationId="{F752ABA2-060C-B6A1-36DB-8318DA60C13F}"/>
          </ac:spMkLst>
        </pc:spChg>
      </pc:sldChg>
      <pc:sldChg chg="modSp mod">
        <pc:chgData name="Ankit Pokhrel" userId="3406be7d3f33fe7f" providerId="LiveId" clId="{DC682C4C-87FD-4F04-B55F-DAA1168A33BA}" dt="2024-08-01T04:28:22.601" v="415" actId="20577"/>
        <pc:sldMkLst>
          <pc:docMk/>
          <pc:sldMk cId="2773225047" sldId="298"/>
        </pc:sldMkLst>
        <pc:spChg chg="mod">
          <ac:chgData name="Ankit Pokhrel" userId="3406be7d3f33fe7f" providerId="LiveId" clId="{DC682C4C-87FD-4F04-B55F-DAA1168A33BA}" dt="2024-08-01T04:28:22.601" v="415" actId="20577"/>
          <ac:spMkLst>
            <pc:docMk/>
            <pc:sldMk cId="2773225047" sldId="298"/>
            <ac:spMk id="3" creationId="{5D5EE5C8-B68A-2602-38E1-F380DEC11A8C}"/>
          </ac:spMkLst>
        </pc:spChg>
      </pc:sldChg>
      <pc:sldChg chg="modSp mod">
        <pc:chgData name="Ankit Pokhrel" userId="3406be7d3f33fe7f" providerId="LiveId" clId="{DC682C4C-87FD-4F04-B55F-DAA1168A33BA}" dt="2024-08-01T05:16:36.146" v="735" actId="2711"/>
        <pc:sldMkLst>
          <pc:docMk/>
          <pc:sldMk cId="2924895916" sldId="299"/>
        </pc:sldMkLst>
        <pc:spChg chg="mod">
          <ac:chgData name="Ankit Pokhrel" userId="3406be7d3f33fe7f" providerId="LiveId" clId="{DC682C4C-87FD-4F04-B55F-DAA1168A33BA}" dt="2024-08-01T05:16:36.146" v="735" actId="2711"/>
          <ac:spMkLst>
            <pc:docMk/>
            <pc:sldMk cId="2924895916" sldId="299"/>
            <ac:spMk id="3" creationId="{71F7F7BD-F49D-A39D-461A-01F8E9D66FAC}"/>
          </ac:spMkLst>
        </pc:spChg>
      </pc:sldChg>
      <pc:sldChg chg="del">
        <pc:chgData name="Ankit Pokhrel" userId="3406be7d3f33fe7f" providerId="LiveId" clId="{DC682C4C-87FD-4F04-B55F-DAA1168A33BA}" dt="2024-08-01T05:09:59.118" v="696" actId="47"/>
        <pc:sldMkLst>
          <pc:docMk/>
          <pc:sldMk cId="2992498073" sldId="300"/>
        </pc:sldMkLst>
      </pc:sldChg>
      <pc:sldChg chg="modSp mod">
        <pc:chgData name="Ankit Pokhrel" userId="3406be7d3f33fe7f" providerId="LiveId" clId="{DC682C4C-87FD-4F04-B55F-DAA1168A33BA}" dt="2024-08-01T04:32:37.023" v="440" actId="207"/>
        <pc:sldMkLst>
          <pc:docMk/>
          <pc:sldMk cId="3259912225" sldId="301"/>
        </pc:sldMkLst>
        <pc:spChg chg="mod">
          <ac:chgData name="Ankit Pokhrel" userId="3406be7d3f33fe7f" providerId="LiveId" clId="{DC682C4C-87FD-4F04-B55F-DAA1168A33BA}" dt="2024-08-01T04:32:37.023" v="440" actId="207"/>
          <ac:spMkLst>
            <pc:docMk/>
            <pc:sldMk cId="3259912225" sldId="301"/>
            <ac:spMk id="2" creationId="{4FAE2D2F-6073-C856-91F5-0B0A6F843CBA}"/>
          </ac:spMkLst>
        </pc:spChg>
        <pc:spChg chg="mod">
          <ac:chgData name="Ankit Pokhrel" userId="3406be7d3f33fe7f" providerId="LiveId" clId="{DC682C4C-87FD-4F04-B55F-DAA1168A33BA}" dt="2024-08-01T04:32:33.671" v="439" actId="1076"/>
          <ac:spMkLst>
            <pc:docMk/>
            <pc:sldMk cId="3259912225" sldId="301"/>
            <ac:spMk id="3" creationId="{ED710847-6A26-9283-7234-91981B78D4DD}"/>
          </ac:spMkLst>
        </pc:spChg>
      </pc:sldChg>
      <pc:sldChg chg="modSp mod">
        <pc:chgData name="Ankit Pokhrel" userId="3406be7d3f33fe7f" providerId="LiveId" clId="{DC682C4C-87FD-4F04-B55F-DAA1168A33BA}" dt="2024-08-01T04:32:21.592" v="436" actId="207"/>
        <pc:sldMkLst>
          <pc:docMk/>
          <pc:sldMk cId="2492557305" sldId="302"/>
        </pc:sldMkLst>
        <pc:spChg chg="mod">
          <ac:chgData name="Ankit Pokhrel" userId="3406be7d3f33fe7f" providerId="LiveId" clId="{DC682C4C-87FD-4F04-B55F-DAA1168A33BA}" dt="2024-08-01T04:32:21.592" v="436" actId="207"/>
          <ac:spMkLst>
            <pc:docMk/>
            <pc:sldMk cId="2492557305" sldId="302"/>
            <ac:spMk id="3" creationId="{E6A3F648-C5D6-DF6E-456B-9374702D5D61}"/>
          </ac:spMkLst>
        </pc:spChg>
      </pc:sldChg>
      <pc:sldChg chg="del">
        <pc:chgData name="Ankit Pokhrel" userId="3406be7d3f33fe7f" providerId="LiveId" clId="{DC682C4C-87FD-4F04-B55F-DAA1168A33BA}" dt="2024-08-01T05:09:32.448" v="695" actId="47"/>
        <pc:sldMkLst>
          <pc:docMk/>
          <pc:sldMk cId="1766566810" sldId="303"/>
        </pc:sldMkLst>
      </pc:sldChg>
      <pc:sldChg chg="modSp add mod">
        <pc:chgData name="Ankit Pokhrel" userId="3406be7d3f33fe7f" providerId="LiveId" clId="{DC682C4C-87FD-4F04-B55F-DAA1168A33BA}" dt="2024-08-01T04:55:06.269" v="680" actId="20577"/>
        <pc:sldMkLst>
          <pc:docMk/>
          <pc:sldMk cId="2895318948" sldId="303"/>
        </pc:sldMkLst>
        <pc:spChg chg="mod">
          <ac:chgData name="Ankit Pokhrel" userId="3406be7d3f33fe7f" providerId="LiveId" clId="{DC682C4C-87FD-4F04-B55F-DAA1168A33BA}" dt="2024-08-01T04:54:57.710" v="678" actId="403"/>
          <ac:spMkLst>
            <pc:docMk/>
            <pc:sldMk cId="2895318948" sldId="303"/>
            <ac:spMk id="3958" creationId="{00000000-0000-0000-0000-000000000000}"/>
          </ac:spMkLst>
        </pc:spChg>
        <pc:spChg chg="mod">
          <ac:chgData name="Ankit Pokhrel" userId="3406be7d3f33fe7f" providerId="LiveId" clId="{DC682C4C-87FD-4F04-B55F-DAA1168A33BA}" dt="2024-08-01T04:55:06.269" v="680" actId="20577"/>
          <ac:spMkLst>
            <pc:docMk/>
            <pc:sldMk cId="2895318948" sldId="303"/>
            <ac:spMk id="3959" creationId="{00000000-0000-0000-0000-000000000000}"/>
          </ac:spMkLst>
        </pc:spChg>
      </pc:sldChg>
      <pc:sldChg chg="del">
        <pc:chgData name="Ankit Pokhrel" userId="3406be7d3f33fe7f" providerId="LiveId" clId="{DC682C4C-87FD-4F04-B55F-DAA1168A33BA}" dt="2024-08-01T05:07:29.165" v="685" actId="47"/>
        <pc:sldMkLst>
          <pc:docMk/>
          <pc:sldMk cId="4175468106" sldId="305"/>
        </pc:sldMkLst>
      </pc:sldChg>
      <pc:sldChg chg="del">
        <pc:chgData name="Ankit Pokhrel" userId="3406be7d3f33fe7f" providerId="LiveId" clId="{DC682C4C-87FD-4F04-B55F-DAA1168A33BA}" dt="2024-08-01T05:09:27.203" v="694" actId="47"/>
        <pc:sldMkLst>
          <pc:docMk/>
          <pc:sldMk cId="3060632770" sldId="306"/>
        </pc:sldMkLst>
      </pc:sldChg>
      <pc:sldChg chg="del">
        <pc:chgData name="Ankit Pokhrel" userId="3406be7d3f33fe7f" providerId="LiveId" clId="{DC682C4C-87FD-4F04-B55F-DAA1168A33BA}" dt="2024-08-01T05:09:23.252" v="693" actId="47"/>
        <pc:sldMkLst>
          <pc:docMk/>
          <pc:sldMk cId="1964041413" sldId="307"/>
        </pc:sldMkLst>
      </pc:sldChg>
      <pc:sldMasterChg chg="delSldLayout">
        <pc:chgData name="Ankit Pokhrel" userId="3406be7d3f33fe7f" providerId="LiveId" clId="{DC682C4C-87FD-4F04-B55F-DAA1168A33BA}" dt="2024-08-01T04:33:30.934" v="450" actId="47"/>
        <pc:sldMasterMkLst>
          <pc:docMk/>
          <pc:sldMasterMk cId="0" sldId="2147483659"/>
        </pc:sldMasterMkLst>
        <pc:sldLayoutChg chg="del">
          <pc:chgData name="Ankit Pokhrel" userId="3406be7d3f33fe7f" providerId="LiveId" clId="{DC682C4C-87FD-4F04-B55F-DAA1168A33BA}" dt="2024-08-01T04:33:15.082" v="446" actId="47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Ankit Pokhrel" userId="3406be7d3f33fe7f" providerId="LiveId" clId="{DC682C4C-87FD-4F04-B55F-DAA1168A33BA}" dt="2024-08-01T04:33:29.799" v="449" actId="47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Ankit Pokhrel" userId="3406be7d3f33fe7f" providerId="LiveId" clId="{DC682C4C-87FD-4F04-B55F-DAA1168A33BA}" dt="2024-08-01T04:33:30.934" v="450" actId="47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Ankit Pokhrel" userId="3406be7d3f33fe7f" providerId="LiveId" clId="{DC682C4C-87FD-4F04-B55F-DAA1168A33BA}" dt="2024-08-01T04:33:03.689" v="442" actId="47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Guest User" providerId="Windows Live" clId="Web-{E53D9499-F6B2-473D-9A09-2C89461E429E}"/>
    <pc:docChg chg="addSld modSld sldOrd">
      <pc:chgData name="Guest User" userId="" providerId="Windows Live" clId="Web-{E53D9499-F6B2-473D-9A09-2C89461E429E}" dt="2024-07-31T18:51:27.917" v="355" actId="14100"/>
      <pc:docMkLst>
        <pc:docMk/>
      </pc:docMkLst>
      <pc:sldChg chg="modSp">
        <pc:chgData name="Guest User" userId="" providerId="Windows Live" clId="Web-{E53D9499-F6B2-473D-9A09-2C89461E429E}" dt="2024-07-31T18:35:21.788" v="16" actId="1076"/>
        <pc:sldMkLst>
          <pc:docMk/>
          <pc:sldMk cId="0" sldId="261"/>
        </pc:sldMkLst>
        <pc:spChg chg="mod">
          <ac:chgData name="Guest User" userId="" providerId="Windows Live" clId="Web-{E53D9499-F6B2-473D-9A09-2C89461E429E}" dt="2024-07-31T18:35:21.788" v="16" actId="1076"/>
          <ac:spMkLst>
            <pc:docMk/>
            <pc:sldMk cId="0" sldId="261"/>
            <ac:spMk id="3871" creationId="{00000000-0000-0000-0000-000000000000}"/>
          </ac:spMkLst>
        </pc:spChg>
      </pc:sldChg>
      <pc:sldChg chg="modSp ord">
        <pc:chgData name="Guest User" userId="" providerId="Windows Live" clId="Web-{E53D9499-F6B2-473D-9A09-2C89461E429E}" dt="2024-07-31T18:37:59.497" v="80"/>
        <pc:sldMkLst>
          <pc:docMk/>
          <pc:sldMk cId="0" sldId="272"/>
        </pc:sldMkLst>
        <pc:spChg chg="mod">
          <ac:chgData name="Guest User" userId="" providerId="Windows Live" clId="Web-{E53D9499-F6B2-473D-9A09-2C89461E429E}" dt="2024-07-31T18:37:24.808" v="35" actId="20577"/>
          <ac:spMkLst>
            <pc:docMk/>
            <pc:sldMk cId="0" sldId="272"/>
            <ac:spMk id="3977" creationId="{00000000-0000-0000-0000-000000000000}"/>
          </ac:spMkLst>
        </pc:spChg>
        <pc:spChg chg="mod">
          <ac:chgData name="Guest User" userId="" providerId="Windows Live" clId="Web-{E53D9499-F6B2-473D-9A09-2C89461E429E}" dt="2024-07-31T18:37:58.841" v="79" actId="20577"/>
          <ac:spMkLst>
            <pc:docMk/>
            <pc:sldMk cId="0" sldId="272"/>
            <ac:spMk id="3978" creationId="{00000000-0000-0000-0000-000000000000}"/>
          </ac:spMkLst>
        </pc:spChg>
        <pc:spChg chg="mod">
          <ac:chgData name="Guest User" userId="" providerId="Windows Live" clId="Web-{E53D9499-F6B2-473D-9A09-2C89461E429E}" dt="2024-07-31T18:37:35.746" v="55" actId="20577"/>
          <ac:spMkLst>
            <pc:docMk/>
            <pc:sldMk cId="0" sldId="272"/>
            <ac:spMk id="3979" creationId="{00000000-0000-0000-0000-000000000000}"/>
          </ac:spMkLst>
        </pc:spChg>
      </pc:sldChg>
      <pc:sldChg chg="addSp delSp modSp add ord replId">
        <pc:chgData name="Guest User" userId="" providerId="Windows Live" clId="Web-{E53D9499-F6B2-473D-9A09-2C89461E429E}" dt="2024-07-31T18:51:27.917" v="355" actId="14100"/>
        <pc:sldMkLst>
          <pc:docMk/>
          <pc:sldMk cId="931417218" sldId="294"/>
        </pc:sldMkLst>
        <pc:spChg chg="mod">
          <ac:chgData name="Guest User" userId="" providerId="Windows Live" clId="Web-{E53D9499-F6B2-473D-9A09-2C89461E429E}" dt="2024-07-31T18:51:27.917" v="355" actId="14100"/>
          <ac:spMkLst>
            <pc:docMk/>
            <pc:sldMk cId="931417218" sldId="294"/>
            <ac:spMk id="4188" creationId="{00000000-0000-0000-0000-000000000000}"/>
          </ac:spMkLst>
        </pc:spChg>
        <pc:spChg chg="del mod">
          <ac:chgData name="Guest User" userId="" providerId="Windows Live" clId="Web-{E53D9499-F6B2-473D-9A09-2C89461E429E}" dt="2024-07-31T18:42:05.396" v="102"/>
          <ac:spMkLst>
            <pc:docMk/>
            <pc:sldMk cId="931417218" sldId="294"/>
            <ac:spMk id="4190" creationId="{00000000-0000-0000-0000-000000000000}"/>
          </ac:spMkLst>
        </pc:spChg>
        <pc:spChg chg="del">
          <ac:chgData name="Guest User" userId="" providerId="Windows Live" clId="Web-{E53D9499-F6B2-473D-9A09-2C89461E429E}" dt="2024-07-31T18:42:17.725" v="107"/>
          <ac:spMkLst>
            <pc:docMk/>
            <pc:sldMk cId="931417218" sldId="294"/>
            <ac:spMk id="4191" creationId="{00000000-0000-0000-0000-000000000000}"/>
          </ac:spMkLst>
        </pc:spChg>
        <pc:spChg chg="del">
          <ac:chgData name="Guest User" userId="" providerId="Windows Live" clId="Web-{E53D9499-F6B2-473D-9A09-2C89461E429E}" dt="2024-07-31T18:42:08.022" v="103"/>
          <ac:spMkLst>
            <pc:docMk/>
            <pc:sldMk cId="931417218" sldId="294"/>
            <ac:spMk id="4192" creationId="{00000000-0000-0000-0000-000000000000}"/>
          </ac:spMkLst>
        </pc:spChg>
        <pc:spChg chg="del">
          <ac:chgData name="Guest User" userId="" providerId="Windows Live" clId="Web-{E53D9499-F6B2-473D-9A09-2C89461E429E}" dt="2024-07-31T18:42:11.162" v="104"/>
          <ac:spMkLst>
            <pc:docMk/>
            <pc:sldMk cId="931417218" sldId="294"/>
            <ac:spMk id="4193" creationId="{00000000-0000-0000-0000-000000000000}"/>
          </ac:spMkLst>
        </pc:spChg>
        <pc:spChg chg="del mod">
          <ac:chgData name="Guest User" userId="" providerId="Windows Live" clId="Web-{E53D9499-F6B2-473D-9A09-2C89461E429E}" dt="2024-07-31T18:45:31.076" v="163"/>
          <ac:spMkLst>
            <pc:docMk/>
            <pc:sldMk cId="931417218" sldId="294"/>
            <ac:spMk id="4194" creationId="{00000000-0000-0000-0000-000000000000}"/>
          </ac:spMkLst>
        </pc:spChg>
        <pc:spChg chg="del">
          <ac:chgData name="Guest User" userId="" providerId="Windows Live" clId="Web-{E53D9499-F6B2-473D-9A09-2C89461E429E}" dt="2024-07-31T18:42:13.209" v="105"/>
          <ac:spMkLst>
            <pc:docMk/>
            <pc:sldMk cId="931417218" sldId="294"/>
            <ac:spMk id="4195" creationId="{00000000-0000-0000-0000-000000000000}"/>
          </ac:spMkLst>
        </pc:spChg>
        <pc:spChg chg="del mod">
          <ac:chgData name="Guest User" userId="" providerId="Windows Live" clId="Web-{E53D9499-F6B2-473D-9A09-2C89461E429E}" dt="2024-07-31T18:42:01.146" v="98"/>
          <ac:spMkLst>
            <pc:docMk/>
            <pc:sldMk cId="931417218" sldId="294"/>
            <ac:spMk id="4196" creationId="{00000000-0000-0000-0000-000000000000}"/>
          </ac:spMkLst>
        </pc:spChg>
        <pc:spChg chg="del">
          <ac:chgData name="Guest User" userId="" providerId="Windows Live" clId="Web-{E53D9499-F6B2-473D-9A09-2C89461E429E}" dt="2024-07-31T18:42:15.725" v="106"/>
          <ac:spMkLst>
            <pc:docMk/>
            <pc:sldMk cId="931417218" sldId="294"/>
            <ac:spMk id="4197" creationId="{00000000-0000-0000-0000-000000000000}"/>
          </ac:spMkLst>
        </pc:spChg>
        <pc:spChg chg="del">
          <ac:chgData name="Guest User" userId="" providerId="Windows Live" clId="Web-{E53D9499-F6B2-473D-9A09-2C89461E429E}" dt="2024-07-31T18:45:27.669" v="161"/>
          <ac:spMkLst>
            <pc:docMk/>
            <pc:sldMk cId="931417218" sldId="294"/>
            <ac:spMk id="4198" creationId="{00000000-0000-0000-0000-000000000000}"/>
          </ac:spMkLst>
        </pc:spChg>
        <pc:picChg chg="add del mod">
          <ac:chgData name="Guest User" userId="" providerId="Windows Live" clId="Web-{E53D9499-F6B2-473D-9A09-2C89461E429E}" dt="2024-07-31T18:48:59.896" v="253"/>
          <ac:picMkLst>
            <pc:docMk/>
            <pc:sldMk cId="931417218" sldId="294"/>
            <ac:picMk id="2" creationId="{46756D6C-6FAD-DC08-635D-8695FEEDE7F8}"/>
          </ac:picMkLst>
        </pc:picChg>
        <pc:picChg chg="add del mod">
          <ac:chgData name="Guest User" userId="" providerId="Windows Live" clId="Web-{E53D9499-F6B2-473D-9A09-2C89461E429E}" dt="2024-07-31T18:48:49.098" v="249"/>
          <ac:picMkLst>
            <pc:docMk/>
            <pc:sldMk cId="931417218" sldId="294"/>
            <ac:picMk id="3" creationId="{19EF033C-65AB-65B7-B66C-EDF76EEC600F}"/>
          </ac:picMkLst>
        </pc:picChg>
        <pc:picChg chg="add del mod">
          <ac:chgData name="Guest User" userId="" providerId="Windows Live" clId="Web-{E53D9499-F6B2-473D-9A09-2C89461E429E}" dt="2024-07-31T18:48:31.816" v="243"/>
          <ac:picMkLst>
            <pc:docMk/>
            <pc:sldMk cId="931417218" sldId="294"/>
            <ac:picMk id="4" creationId="{4EA2C1E0-9E8D-26FC-EDB8-025B4E89A795}"/>
          </ac:picMkLst>
        </pc:picChg>
        <pc:picChg chg="add del mod">
          <ac:chgData name="Guest User" userId="" providerId="Windows Live" clId="Web-{E53D9499-F6B2-473D-9A09-2C89461E429E}" dt="2024-07-31T18:48:16.753" v="240"/>
          <ac:picMkLst>
            <pc:docMk/>
            <pc:sldMk cId="931417218" sldId="294"/>
            <ac:picMk id="5" creationId="{5DA830E7-7B43-A410-200C-209B1C035AE6}"/>
          </ac:picMkLst>
        </pc:picChg>
        <pc:picChg chg="add del mod">
          <ac:chgData name="Guest User" userId="" providerId="Windows Live" clId="Web-{E53D9499-F6B2-473D-9A09-2C89461E429E}" dt="2024-07-31T18:48:09.425" v="237"/>
          <ac:picMkLst>
            <pc:docMk/>
            <pc:sldMk cId="931417218" sldId="294"/>
            <ac:picMk id="6" creationId="{82E1CDE5-29E0-81D0-C0E4-D8B633741D27}"/>
          </ac:picMkLst>
        </pc:picChg>
        <pc:picChg chg="add del mod">
          <ac:chgData name="Guest User" userId="" providerId="Windows Live" clId="Web-{E53D9499-F6B2-473D-9A09-2C89461E429E}" dt="2024-07-31T18:46:58.219" v="194"/>
          <ac:picMkLst>
            <pc:docMk/>
            <pc:sldMk cId="931417218" sldId="294"/>
            <ac:picMk id="7" creationId="{6C40CD6A-C7A7-DE68-DCF5-96CCAC53E666}"/>
          </ac:picMkLst>
        </pc:picChg>
        <pc:picChg chg="add mod">
          <ac:chgData name="Guest User" userId="" providerId="Windows Live" clId="Web-{E53D9499-F6B2-473D-9A09-2C89461E429E}" dt="2024-07-31T18:49:43.350" v="270" actId="1076"/>
          <ac:picMkLst>
            <pc:docMk/>
            <pc:sldMk cId="931417218" sldId="294"/>
            <ac:picMk id="8" creationId="{A5BBF3A3-8354-BC72-1978-19A19CCEF2C2}"/>
          </ac:picMkLst>
        </pc:picChg>
        <pc:picChg chg="add mod">
          <ac:chgData name="Guest User" userId="" providerId="Windows Live" clId="Web-{E53D9499-F6B2-473D-9A09-2C89461E429E}" dt="2024-07-31T18:49:55.648" v="275" actId="1076"/>
          <ac:picMkLst>
            <pc:docMk/>
            <pc:sldMk cId="931417218" sldId="294"/>
            <ac:picMk id="9" creationId="{D5629248-2BD4-3761-18CC-8E40CF682A8E}"/>
          </ac:picMkLst>
        </pc:picChg>
        <pc:picChg chg="add mod">
          <ac:chgData name="Guest User" userId="" providerId="Windows Live" clId="Web-{E53D9499-F6B2-473D-9A09-2C89461E429E}" dt="2024-07-31T18:50:02.882" v="278" actId="1076"/>
          <ac:picMkLst>
            <pc:docMk/>
            <pc:sldMk cId="931417218" sldId="294"/>
            <ac:picMk id="10" creationId="{8F1F3669-CE58-766D-0919-2FBDEF1AB146}"/>
          </ac:picMkLst>
        </pc:picChg>
        <pc:picChg chg="add mod">
          <ac:chgData name="Guest User" userId="" providerId="Windows Live" clId="Web-{E53D9499-F6B2-473D-9A09-2C89461E429E}" dt="2024-07-31T18:50:25.242" v="286" actId="1076"/>
          <ac:picMkLst>
            <pc:docMk/>
            <pc:sldMk cId="931417218" sldId="294"/>
            <ac:picMk id="11" creationId="{B4427E7F-936A-F0F1-4132-DC676C9FA164}"/>
          </ac:picMkLst>
        </pc:picChg>
        <pc:picChg chg="add mod">
          <ac:chgData name="Guest User" userId="" providerId="Windows Live" clId="Web-{E53D9499-F6B2-473D-9A09-2C89461E429E}" dt="2024-07-31T18:50:43.009" v="291" actId="14100"/>
          <ac:picMkLst>
            <pc:docMk/>
            <pc:sldMk cId="931417218" sldId="294"/>
            <ac:picMk id="12" creationId="{A3F6CCC6-E42F-833A-F691-F716C982C8F8}"/>
          </ac:picMkLst>
        </pc:picChg>
        <pc:picChg chg="add mod">
          <ac:chgData name="Guest User" userId="" providerId="Windows Live" clId="Web-{E53D9499-F6B2-473D-9A09-2C89461E429E}" dt="2024-07-31T18:50:51.134" v="293" actId="14100"/>
          <ac:picMkLst>
            <pc:docMk/>
            <pc:sldMk cId="931417218" sldId="294"/>
            <ac:picMk id="13" creationId="{B1CE91F7-4ABE-E795-0464-3983644709E5}"/>
          </ac:picMkLst>
        </pc:picChg>
      </pc:sldChg>
      <pc:sldChg chg="addSp delSp modSp add replId">
        <pc:chgData name="Guest User" userId="" providerId="Windows Live" clId="Web-{E53D9499-F6B2-473D-9A09-2C89461E429E}" dt="2024-07-31T18:49:34.506" v="267" actId="1076"/>
        <pc:sldMkLst>
          <pc:docMk/>
          <pc:sldMk cId="2870305924" sldId="295"/>
        </pc:sldMkLst>
        <pc:spChg chg="del">
          <ac:chgData name="Guest User" userId="" providerId="Windows Live" clId="Web-{E53D9499-F6B2-473D-9A09-2C89461E429E}" dt="2024-07-31T18:46:42.844" v="192"/>
          <ac:spMkLst>
            <pc:docMk/>
            <pc:sldMk cId="2870305924" sldId="295"/>
            <ac:spMk id="4188" creationId="{00000000-0000-0000-0000-000000000000}"/>
          </ac:spMkLst>
        </pc:spChg>
        <pc:spChg chg="del">
          <ac:chgData name="Guest User" userId="" providerId="Windows Live" clId="Web-{E53D9499-F6B2-473D-9A09-2C89461E429E}" dt="2024-07-31T18:46:42.844" v="191"/>
          <ac:spMkLst>
            <pc:docMk/>
            <pc:sldMk cId="2870305924" sldId="295"/>
            <ac:spMk id="4189" creationId="{00000000-0000-0000-0000-000000000000}"/>
          </ac:spMkLst>
        </pc:spChg>
        <pc:spChg chg="del">
          <ac:chgData name="Guest User" userId="" providerId="Windows Live" clId="Web-{E53D9499-F6B2-473D-9A09-2C89461E429E}" dt="2024-07-31T18:46:42.844" v="190"/>
          <ac:spMkLst>
            <pc:docMk/>
            <pc:sldMk cId="2870305924" sldId="295"/>
            <ac:spMk id="4199" creationId="{00000000-0000-0000-0000-000000000000}"/>
          </ac:spMkLst>
        </pc:spChg>
        <pc:spChg chg="del">
          <ac:chgData name="Guest User" userId="" providerId="Windows Live" clId="Web-{E53D9499-F6B2-473D-9A09-2C89461E429E}" dt="2024-07-31T18:46:42.844" v="189"/>
          <ac:spMkLst>
            <pc:docMk/>
            <pc:sldMk cId="2870305924" sldId="295"/>
            <ac:spMk id="4200" creationId="{00000000-0000-0000-0000-000000000000}"/>
          </ac:spMkLst>
        </pc:spChg>
        <pc:spChg chg="del">
          <ac:chgData name="Guest User" userId="" providerId="Windows Live" clId="Web-{E53D9499-F6B2-473D-9A09-2C89461E429E}" dt="2024-07-31T18:46:42.844" v="188"/>
          <ac:spMkLst>
            <pc:docMk/>
            <pc:sldMk cId="2870305924" sldId="295"/>
            <ac:spMk id="4201" creationId="{00000000-0000-0000-0000-000000000000}"/>
          </ac:spMkLst>
        </pc:spChg>
        <pc:spChg chg="del">
          <ac:chgData name="Guest User" userId="" providerId="Windows Live" clId="Web-{E53D9499-F6B2-473D-9A09-2C89461E429E}" dt="2024-07-31T18:46:42.844" v="187"/>
          <ac:spMkLst>
            <pc:docMk/>
            <pc:sldMk cId="2870305924" sldId="295"/>
            <ac:spMk id="4202" creationId="{00000000-0000-0000-0000-000000000000}"/>
          </ac:spMkLst>
        </pc:spChg>
        <pc:spChg chg="del">
          <ac:chgData name="Guest User" userId="" providerId="Windows Live" clId="Web-{E53D9499-F6B2-473D-9A09-2C89461E429E}" dt="2024-07-31T18:46:42.844" v="185"/>
          <ac:spMkLst>
            <pc:docMk/>
            <pc:sldMk cId="2870305924" sldId="295"/>
            <ac:spMk id="4206" creationId="{00000000-0000-0000-0000-000000000000}"/>
          </ac:spMkLst>
        </pc:spChg>
        <pc:grpChg chg="del">
          <ac:chgData name="Guest User" userId="" providerId="Windows Live" clId="Web-{E53D9499-F6B2-473D-9A09-2C89461E429E}" dt="2024-07-31T18:46:42.844" v="186"/>
          <ac:grpSpMkLst>
            <pc:docMk/>
            <pc:sldMk cId="2870305924" sldId="295"/>
            <ac:grpSpMk id="4203" creationId="{00000000-0000-0000-0000-000000000000}"/>
          </ac:grpSpMkLst>
        </pc:grpChg>
        <pc:grpChg chg="del">
          <ac:chgData name="Guest User" userId="" providerId="Windows Live" clId="Web-{E53D9499-F6B2-473D-9A09-2C89461E429E}" dt="2024-07-31T18:46:42.844" v="184"/>
          <ac:grpSpMkLst>
            <pc:docMk/>
            <pc:sldMk cId="2870305924" sldId="295"/>
            <ac:grpSpMk id="4207" creationId="{00000000-0000-0000-0000-000000000000}"/>
          </ac:grpSpMkLst>
        </pc:grpChg>
        <pc:grpChg chg="del">
          <ac:chgData name="Guest User" userId="" providerId="Windows Live" clId="Web-{E53D9499-F6B2-473D-9A09-2C89461E429E}" dt="2024-07-31T18:46:42.844" v="183"/>
          <ac:grpSpMkLst>
            <pc:docMk/>
            <pc:sldMk cId="2870305924" sldId="295"/>
            <ac:grpSpMk id="4211" creationId="{00000000-0000-0000-0000-000000000000}"/>
          </ac:grpSpMkLst>
        </pc:grpChg>
        <pc:grpChg chg="del">
          <ac:chgData name="Guest User" userId="" providerId="Windows Live" clId="Web-{E53D9499-F6B2-473D-9A09-2C89461E429E}" dt="2024-07-31T18:46:42.844" v="182"/>
          <ac:grpSpMkLst>
            <pc:docMk/>
            <pc:sldMk cId="2870305924" sldId="295"/>
            <ac:grpSpMk id="4217" creationId="{00000000-0000-0000-0000-000000000000}"/>
          </ac:grpSpMkLst>
        </pc:grpChg>
        <pc:picChg chg="del">
          <ac:chgData name="Guest User" userId="" providerId="Windows Live" clId="Web-{E53D9499-F6B2-473D-9A09-2C89461E429E}" dt="2024-07-31T18:46:42.844" v="181"/>
          <ac:picMkLst>
            <pc:docMk/>
            <pc:sldMk cId="2870305924" sldId="295"/>
            <ac:picMk id="2" creationId="{46756D6C-6FAD-DC08-635D-8695FEEDE7F8}"/>
          </ac:picMkLst>
        </pc:picChg>
        <pc:picChg chg="del">
          <ac:chgData name="Guest User" userId="" providerId="Windows Live" clId="Web-{E53D9499-F6B2-473D-9A09-2C89461E429E}" dt="2024-07-31T18:46:42.844" v="180"/>
          <ac:picMkLst>
            <pc:docMk/>
            <pc:sldMk cId="2870305924" sldId="295"/>
            <ac:picMk id="3" creationId="{19EF033C-65AB-65B7-B66C-EDF76EEC600F}"/>
          </ac:picMkLst>
        </pc:picChg>
        <pc:picChg chg="del">
          <ac:chgData name="Guest User" userId="" providerId="Windows Live" clId="Web-{E53D9499-F6B2-473D-9A09-2C89461E429E}" dt="2024-07-31T18:46:42.844" v="179"/>
          <ac:picMkLst>
            <pc:docMk/>
            <pc:sldMk cId="2870305924" sldId="295"/>
            <ac:picMk id="4" creationId="{4EA2C1E0-9E8D-26FC-EDB8-025B4E89A795}"/>
          </ac:picMkLst>
        </pc:picChg>
        <pc:picChg chg="del">
          <ac:chgData name="Guest User" userId="" providerId="Windows Live" clId="Web-{E53D9499-F6B2-473D-9A09-2C89461E429E}" dt="2024-07-31T18:46:42.844" v="178"/>
          <ac:picMkLst>
            <pc:docMk/>
            <pc:sldMk cId="2870305924" sldId="295"/>
            <ac:picMk id="5" creationId="{5DA830E7-7B43-A410-200C-209B1C035AE6}"/>
          </ac:picMkLst>
        </pc:picChg>
        <pc:picChg chg="del">
          <ac:chgData name="Guest User" userId="" providerId="Windows Live" clId="Web-{E53D9499-F6B2-473D-9A09-2C89461E429E}" dt="2024-07-31T18:46:42.844" v="177"/>
          <ac:picMkLst>
            <pc:docMk/>
            <pc:sldMk cId="2870305924" sldId="295"/>
            <ac:picMk id="6" creationId="{82E1CDE5-29E0-81D0-C0E4-D8B633741D27}"/>
          </ac:picMkLst>
        </pc:picChg>
        <pc:picChg chg="del">
          <ac:chgData name="Guest User" userId="" providerId="Windows Live" clId="Web-{E53D9499-F6B2-473D-9A09-2C89461E429E}" dt="2024-07-31T18:46:42.844" v="176"/>
          <ac:picMkLst>
            <pc:docMk/>
            <pc:sldMk cId="2870305924" sldId="295"/>
            <ac:picMk id="7" creationId="{6C40CD6A-C7A7-DE68-DCF5-96CCAC53E666}"/>
          </ac:picMkLst>
        </pc:picChg>
        <pc:picChg chg="del">
          <ac:chgData name="Guest User" userId="" providerId="Windows Live" clId="Web-{E53D9499-F6B2-473D-9A09-2C89461E429E}" dt="2024-07-31T18:46:42.844" v="175"/>
          <ac:picMkLst>
            <pc:docMk/>
            <pc:sldMk cId="2870305924" sldId="295"/>
            <ac:picMk id="8" creationId="{A5BBF3A3-8354-BC72-1978-19A19CCEF2C2}"/>
          </ac:picMkLst>
        </pc:picChg>
        <pc:picChg chg="del">
          <ac:chgData name="Guest User" userId="" providerId="Windows Live" clId="Web-{E53D9499-F6B2-473D-9A09-2C89461E429E}" dt="2024-07-31T18:46:42.844" v="174"/>
          <ac:picMkLst>
            <pc:docMk/>
            <pc:sldMk cId="2870305924" sldId="295"/>
            <ac:picMk id="9" creationId="{D5629248-2BD4-3761-18CC-8E40CF682A8E}"/>
          </ac:picMkLst>
        </pc:picChg>
        <pc:picChg chg="del">
          <ac:chgData name="Guest User" userId="" providerId="Windows Live" clId="Web-{E53D9499-F6B2-473D-9A09-2C89461E429E}" dt="2024-07-31T18:46:42.844" v="173"/>
          <ac:picMkLst>
            <pc:docMk/>
            <pc:sldMk cId="2870305924" sldId="295"/>
            <ac:picMk id="10" creationId="{8F1F3669-CE58-766D-0919-2FBDEF1AB146}"/>
          </ac:picMkLst>
        </pc:picChg>
        <pc:picChg chg="del">
          <ac:chgData name="Guest User" userId="" providerId="Windows Live" clId="Web-{E53D9499-F6B2-473D-9A09-2C89461E429E}" dt="2024-07-31T18:46:42.844" v="172"/>
          <ac:picMkLst>
            <pc:docMk/>
            <pc:sldMk cId="2870305924" sldId="295"/>
            <ac:picMk id="11" creationId="{B4427E7F-936A-F0F1-4132-DC676C9FA164}"/>
          </ac:picMkLst>
        </pc:picChg>
        <pc:picChg chg="del">
          <ac:chgData name="Guest User" userId="" providerId="Windows Live" clId="Web-{E53D9499-F6B2-473D-9A09-2C89461E429E}" dt="2024-07-31T18:46:42.844" v="171"/>
          <ac:picMkLst>
            <pc:docMk/>
            <pc:sldMk cId="2870305924" sldId="295"/>
            <ac:picMk id="12" creationId="{A3F6CCC6-E42F-833A-F691-F716C982C8F8}"/>
          </ac:picMkLst>
        </pc:picChg>
        <pc:picChg chg="del">
          <ac:chgData name="Guest User" userId="" providerId="Windows Live" clId="Web-{E53D9499-F6B2-473D-9A09-2C89461E429E}" dt="2024-07-31T18:46:42.844" v="170"/>
          <ac:picMkLst>
            <pc:docMk/>
            <pc:sldMk cId="2870305924" sldId="295"/>
            <ac:picMk id="13" creationId="{B1CE91F7-4ABE-E795-0464-3983644709E5}"/>
          </ac:picMkLst>
        </pc:picChg>
        <pc:picChg chg="add mod">
          <ac:chgData name="Guest User" userId="" providerId="Windows Live" clId="Web-{E53D9499-F6B2-473D-9A09-2C89461E429E}" dt="2024-07-31T18:49:28.537" v="263" actId="1076"/>
          <ac:picMkLst>
            <pc:docMk/>
            <pc:sldMk cId="2870305924" sldId="295"/>
            <ac:picMk id="14" creationId="{278F6777-0F82-8A47-FF0C-27A46B45FABE}"/>
          </ac:picMkLst>
        </pc:picChg>
        <pc:picChg chg="add del mod">
          <ac:chgData name="Guest User" userId="" providerId="Windows Live" clId="Web-{E53D9499-F6B2-473D-9A09-2C89461E429E}" dt="2024-07-31T18:48:01.268" v="234"/>
          <ac:picMkLst>
            <pc:docMk/>
            <pc:sldMk cId="2870305924" sldId="295"/>
            <ac:picMk id="15" creationId="{503FF950-D017-74A7-8224-BC35463E64DC}"/>
          </ac:picMkLst>
        </pc:picChg>
        <pc:picChg chg="add del mod">
          <ac:chgData name="Guest User" userId="" providerId="Windows Live" clId="Web-{E53D9499-F6B2-473D-9A09-2C89461E429E}" dt="2024-07-31T18:48:01.268" v="233"/>
          <ac:picMkLst>
            <pc:docMk/>
            <pc:sldMk cId="2870305924" sldId="295"/>
            <ac:picMk id="16" creationId="{49CA956F-FA1F-6AEF-F8EF-1F5C42485F93}"/>
          </ac:picMkLst>
        </pc:picChg>
        <pc:picChg chg="add mod">
          <ac:chgData name="Guest User" userId="" providerId="Windows Live" clId="Web-{E53D9499-F6B2-473D-9A09-2C89461E429E}" dt="2024-07-31T18:49:27.365" v="262" actId="1076"/>
          <ac:picMkLst>
            <pc:docMk/>
            <pc:sldMk cId="2870305924" sldId="295"/>
            <ac:picMk id="17" creationId="{D0AEBFD0-5EC1-F6AA-47E9-892D7B578283}"/>
          </ac:picMkLst>
        </pc:picChg>
        <pc:picChg chg="add mod">
          <ac:chgData name="Guest User" userId="" providerId="Windows Live" clId="Web-{E53D9499-F6B2-473D-9A09-2C89461E429E}" dt="2024-07-31T18:49:25.350" v="261" actId="1076"/>
          <ac:picMkLst>
            <pc:docMk/>
            <pc:sldMk cId="2870305924" sldId="295"/>
            <ac:picMk id="18" creationId="{01225983-B611-0743-5824-85CAA1480052}"/>
          </ac:picMkLst>
        </pc:picChg>
        <pc:picChg chg="add mod">
          <ac:chgData name="Guest User" userId="" providerId="Windows Live" clId="Web-{E53D9499-F6B2-473D-9A09-2C89461E429E}" dt="2024-07-31T18:49:34.506" v="267" actId="1076"/>
          <ac:picMkLst>
            <pc:docMk/>
            <pc:sldMk cId="2870305924" sldId="295"/>
            <ac:picMk id="19" creationId="{B120CA5B-E214-77BF-BCA7-B92E3C2A1BF3}"/>
          </ac:picMkLst>
        </pc:picChg>
        <pc:picChg chg="add mod">
          <ac:chgData name="Guest User" userId="" providerId="Windows Live" clId="Web-{E53D9499-F6B2-473D-9A09-2C89461E429E}" dt="2024-07-31T18:49:33.662" v="266" actId="1076"/>
          <ac:picMkLst>
            <pc:docMk/>
            <pc:sldMk cId="2870305924" sldId="295"/>
            <ac:picMk id="20" creationId="{B3FD3B5E-827D-B03D-A295-B8F0EC96D796}"/>
          </ac:picMkLst>
        </pc:picChg>
        <pc:picChg chg="add mod">
          <ac:chgData name="Guest User" userId="" providerId="Windows Live" clId="Web-{E53D9499-F6B2-473D-9A09-2C89461E429E}" dt="2024-07-31T18:49:32.303" v="265" actId="1076"/>
          <ac:picMkLst>
            <pc:docMk/>
            <pc:sldMk cId="2870305924" sldId="295"/>
            <ac:picMk id="21" creationId="{97258FBB-D028-6AF9-A658-1B6231D0D765}"/>
          </ac:picMkLst>
        </pc:picChg>
      </pc:sldChg>
    </pc:docChg>
  </pc:docChgLst>
  <pc:docChgLst>
    <pc:chgData name="Guest User" providerId="Windows Live" clId="Web-{CD3F1D12-9B7E-40A8-8F44-77ED2BE8C6FC}"/>
    <pc:docChg chg="addSld delSld modSld sldOrd">
      <pc:chgData name="Guest User" userId="" providerId="Windows Live" clId="Web-{CD3F1D12-9B7E-40A8-8F44-77ED2BE8C6FC}" dt="2024-08-01T03:20:22.315" v="359" actId="20577"/>
      <pc:docMkLst>
        <pc:docMk/>
      </pc:docMkLst>
      <pc:sldChg chg="modSp">
        <pc:chgData name="Guest User" userId="" providerId="Windows Live" clId="Web-{CD3F1D12-9B7E-40A8-8F44-77ED2BE8C6FC}" dt="2024-08-01T02:28:05.809" v="1" actId="1076"/>
        <pc:sldMkLst>
          <pc:docMk/>
          <pc:sldMk cId="0" sldId="261"/>
        </pc:sldMkLst>
        <pc:picChg chg="mod">
          <ac:chgData name="Guest User" userId="" providerId="Windows Live" clId="Web-{CD3F1D12-9B7E-40A8-8F44-77ED2BE8C6FC}" dt="2024-08-01T02:28:05.809" v="1" actId="1076"/>
          <ac:picMkLst>
            <pc:docMk/>
            <pc:sldMk cId="0" sldId="261"/>
            <ac:picMk id="7" creationId="{EDCFD898-F1A9-4481-8931-543DF979934E}"/>
          </ac:picMkLst>
        </pc:picChg>
      </pc:sldChg>
      <pc:sldChg chg="addSp delSp modSp ord">
        <pc:chgData name="Guest User" userId="" providerId="Windows Live" clId="Web-{CD3F1D12-9B7E-40A8-8F44-77ED2BE8C6FC}" dt="2024-08-01T03:20:03.783" v="340" actId="20577"/>
        <pc:sldMkLst>
          <pc:docMk/>
          <pc:sldMk cId="0" sldId="263"/>
        </pc:sldMkLst>
        <pc:spChg chg="add mod">
          <ac:chgData name="Guest User" userId="" providerId="Windows Live" clId="Web-{CD3F1D12-9B7E-40A8-8F44-77ED2BE8C6FC}" dt="2024-08-01T03:20:03.783" v="340" actId="20577"/>
          <ac:spMkLst>
            <pc:docMk/>
            <pc:sldMk cId="0" sldId="263"/>
            <ac:spMk id="3" creationId="{5E076584-6759-CE74-4941-085A3BB72193}"/>
          </ac:spMkLst>
        </pc:spChg>
        <pc:spChg chg="add del mod">
          <ac:chgData name="Guest User" userId="" providerId="Windows Live" clId="Web-{CD3F1D12-9B7E-40A8-8F44-77ED2BE8C6FC}" dt="2024-08-01T02:39:22.671" v="10"/>
          <ac:spMkLst>
            <pc:docMk/>
            <pc:sldMk cId="0" sldId="263"/>
            <ac:spMk id="5" creationId="{697D94E1-18FF-DF68-52BD-6BA8C4C719C8}"/>
          </ac:spMkLst>
        </pc:spChg>
        <pc:spChg chg="del">
          <ac:chgData name="Guest User" userId="" providerId="Windows Live" clId="Web-{CD3F1D12-9B7E-40A8-8F44-77ED2BE8C6FC}" dt="2024-08-01T02:39:00.170" v="3"/>
          <ac:spMkLst>
            <pc:docMk/>
            <pc:sldMk cId="0" sldId="263"/>
            <ac:spMk id="3897" creationId="{00000000-0000-0000-0000-000000000000}"/>
          </ac:spMkLst>
        </pc:spChg>
        <pc:spChg chg="mod">
          <ac:chgData name="Guest User" userId="" providerId="Windows Live" clId="Web-{CD3F1D12-9B7E-40A8-8F44-77ED2BE8C6FC}" dt="2024-08-01T02:50:31.361" v="125" actId="20577"/>
          <ac:spMkLst>
            <pc:docMk/>
            <pc:sldMk cId="0" sldId="263"/>
            <ac:spMk id="3898" creationId="{00000000-0000-0000-0000-000000000000}"/>
          </ac:spMkLst>
        </pc:spChg>
        <pc:spChg chg="del">
          <ac:chgData name="Guest User" userId="" providerId="Windows Live" clId="Web-{CD3F1D12-9B7E-40A8-8F44-77ED2BE8C6FC}" dt="2024-08-01T02:39:03.483" v="4"/>
          <ac:spMkLst>
            <pc:docMk/>
            <pc:sldMk cId="0" sldId="263"/>
            <ac:spMk id="3899" creationId="{00000000-0000-0000-0000-000000000000}"/>
          </ac:spMkLst>
        </pc:spChg>
        <pc:picChg chg="add del mod">
          <ac:chgData name="Guest User" userId="" providerId="Windows Live" clId="Web-{CD3F1D12-9B7E-40A8-8F44-77ED2BE8C6FC}" dt="2024-08-01T03:05:09.118" v="182"/>
          <ac:picMkLst>
            <pc:docMk/>
            <pc:sldMk cId="0" sldId="263"/>
            <ac:picMk id="6" creationId="{0EFD4DF3-70A4-EE36-8450-864E4B42C764}"/>
          </ac:picMkLst>
        </pc:picChg>
      </pc:sldChg>
      <pc:sldChg chg="delSp modSp new del">
        <pc:chgData name="Guest User" userId="" providerId="Windows Live" clId="Web-{CD3F1D12-9B7E-40A8-8F44-77ED2BE8C6FC}" dt="2024-08-01T02:50:09.485" v="122"/>
        <pc:sldMkLst>
          <pc:docMk/>
          <pc:sldMk cId="3077200624" sldId="296"/>
        </pc:sldMkLst>
        <pc:spChg chg="del">
          <ac:chgData name="Guest User" userId="" providerId="Windows Live" clId="Web-{CD3F1D12-9B7E-40A8-8F44-77ED2BE8C6FC}" dt="2024-08-01T02:40:46.486" v="28"/>
          <ac:spMkLst>
            <pc:docMk/>
            <pc:sldMk cId="3077200624" sldId="296"/>
            <ac:spMk id="2" creationId="{AEFA1BD6-576F-6B3F-9472-39850180CF6C}"/>
          </ac:spMkLst>
        </pc:spChg>
        <pc:spChg chg="mod">
          <ac:chgData name="Guest User" userId="" providerId="Windows Live" clId="Web-{CD3F1D12-9B7E-40A8-8F44-77ED2BE8C6FC}" dt="2024-08-01T02:41:30.362" v="35" actId="20577"/>
          <ac:spMkLst>
            <pc:docMk/>
            <pc:sldMk cId="3077200624" sldId="296"/>
            <ac:spMk id="3" creationId="{5C4D1B06-8E6D-24C7-D495-1648A6004D11}"/>
          </ac:spMkLst>
        </pc:spChg>
        <pc:spChg chg="del">
          <ac:chgData name="Guest User" userId="" providerId="Windows Live" clId="Web-{CD3F1D12-9B7E-40A8-8F44-77ED2BE8C6FC}" dt="2024-08-01T02:40:37.735" v="26"/>
          <ac:spMkLst>
            <pc:docMk/>
            <pc:sldMk cId="3077200624" sldId="296"/>
            <ac:spMk id="4" creationId="{5ACD7180-C662-6F8C-D1E8-63CE687A40B4}"/>
          </ac:spMkLst>
        </pc:spChg>
      </pc:sldChg>
      <pc:sldChg chg="modSp new ord">
        <pc:chgData name="Guest User" userId="" providerId="Windows Live" clId="Web-{CD3F1D12-9B7E-40A8-8F44-77ED2BE8C6FC}" dt="2024-08-01T03:19:41.564" v="330" actId="20577"/>
        <pc:sldMkLst>
          <pc:docMk/>
          <pc:sldMk cId="2904863080" sldId="297"/>
        </pc:sldMkLst>
        <pc:spChg chg="mod">
          <ac:chgData name="Guest User" userId="" providerId="Windows Live" clId="Web-{CD3F1D12-9B7E-40A8-8F44-77ED2BE8C6FC}" dt="2024-08-01T02:49:17.280" v="117" actId="1076"/>
          <ac:spMkLst>
            <pc:docMk/>
            <pc:sldMk cId="2904863080" sldId="297"/>
            <ac:spMk id="2" creationId="{D78A6003-0E90-5412-98FC-034703BD6FE6}"/>
          </ac:spMkLst>
        </pc:spChg>
        <pc:spChg chg="mod">
          <ac:chgData name="Guest User" userId="" providerId="Windows Live" clId="Web-{CD3F1D12-9B7E-40A8-8F44-77ED2BE8C6FC}" dt="2024-08-01T03:19:41.564" v="330" actId="20577"/>
          <ac:spMkLst>
            <pc:docMk/>
            <pc:sldMk cId="2904863080" sldId="297"/>
            <ac:spMk id="3" creationId="{F752ABA2-060C-B6A1-36DB-8318DA60C13F}"/>
          </ac:spMkLst>
        </pc:spChg>
      </pc:sldChg>
      <pc:sldChg chg="delSp modSp new">
        <pc:chgData name="Guest User" userId="" providerId="Windows Live" clId="Web-{CD3F1D12-9B7E-40A8-8F44-77ED2BE8C6FC}" dt="2024-08-01T02:48:37.029" v="112" actId="20577"/>
        <pc:sldMkLst>
          <pc:docMk/>
          <pc:sldMk cId="2773225047" sldId="298"/>
        </pc:sldMkLst>
        <pc:spChg chg="del">
          <ac:chgData name="Guest User" userId="" providerId="Windows Live" clId="Web-{CD3F1D12-9B7E-40A8-8F44-77ED2BE8C6FC}" dt="2024-08-01T02:44:30.101" v="56"/>
          <ac:spMkLst>
            <pc:docMk/>
            <pc:sldMk cId="2773225047" sldId="298"/>
            <ac:spMk id="2" creationId="{EF98A6ED-E98A-8CFA-1B14-66C665E6CC52}"/>
          </ac:spMkLst>
        </pc:spChg>
        <pc:spChg chg="mod">
          <ac:chgData name="Guest User" userId="" providerId="Windows Live" clId="Web-{CD3F1D12-9B7E-40A8-8F44-77ED2BE8C6FC}" dt="2024-08-01T02:48:37.029" v="112" actId="20577"/>
          <ac:spMkLst>
            <pc:docMk/>
            <pc:sldMk cId="2773225047" sldId="298"/>
            <ac:spMk id="3" creationId="{5D5EE5C8-B68A-2602-38E1-F380DEC11A8C}"/>
          </ac:spMkLst>
        </pc:spChg>
      </pc:sldChg>
      <pc:sldChg chg="delSp modSp new">
        <pc:chgData name="Guest User" userId="" providerId="Windows Live" clId="Web-{CD3F1D12-9B7E-40A8-8F44-77ED2BE8C6FC}" dt="2024-08-01T03:19:03" v="327" actId="20577"/>
        <pc:sldMkLst>
          <pc:docMk/>
          <pc:sldMk cId="2924895916" sldId="299"/>
        </pc:sldMkLst>
        <pc:spChg chg="del">
          <ac:chgData name="Guest User" userId="" providerId="Windows Live" clId="Web-{CD3F1D12-9B7E-40A8-8F44-77ED2BE8C6FC}" dt="2024-08-01T03:00:23.751" v="151"/>
          <ac:spMkLst>
            <pc:docMk/>
            <pc:sldMk cId="2924895916" sldId="299"/>
            <ac:spMk id="2" creationId="{8EF4ADD8-9C0E-EAE5-E35E-3680208D13F7}"/>
          </ac:spMkLst>
        </pc:spChg>
        <pc:spChg chg="mod">
          <ac:chgData name="Guest User" userId="" providerId="Windows Live" clId="Web-{CD3F1D12-9B7E-40A8-8F44-77ED2BE8C6FC}" dt="2024-08-01T03:19:03" v="327" actId="20577"/>
          <ac:spMkLst>
            <pc:docMk/>
            <pc:sldMk cId="2924895916" sldId="299"/>
            <ac:spMk id="3" creationId="{71F7F7BD-F49D-A39D-461A-01F8E9D66FAC}"/>
          </ac:spMkLst>
        </pc:spChg>
        <pc:spChg chg="del">
          <ac:chgData name="Guest User" userId="" providerId="Windows Live" clId="Web-{CD3F1D12-9B7E-40A8-8F44-77ED2BE8C6FC}" dt="2024-08-01T03:00:19.408" v="150"/>
          <ac:spMkLst>
            <pc:docMk/>
            <pc:sldMk cId="2924895916" sldId="299"/>
            <ac:spMk id="4" creationId="{894ABEF7-B165-3E45-B422-F9600D12EAE7}"/>
          </ac:spMkLst>
        </pc:spChg>
      </pc:sldChg>
      <pc:sldChg chg="addSp delSp modSp new">
        <pc:chgData name="Guest User" userId="" providerId="Windows Live" clId="Web-{CD3F1D12-9B7E-40A8-8F44-77ED2BE8C6FC}" dt="2024-08-01T03:09:27.656" v="261" actId="1076"/>
        <pc:sldMkLst>
          <pc:docMk/>
          <pc:sldMk cId="2992498073" sldId="300"/>
        </pc:sldMkLst>
        <pc:spChg chg="del">
          <ac:chgData name="Guest User" userId="" providerId="Windows Live" clId="Web-{CD3F1D12-9B7E-40A8-8F44-77ED2BE8C6FC}" dt="2024-08-01T03:08:08.529" v="240"/>
          <ac:spMkLst>
            <pc:docMk/>
            <pc:sldMk cId="2992498073" sldId="300"/>
            <ac:spMk id="2" creationId="{6A678497-F85D-14BB-681C-A7F5BA39115C}"/>
          </ac:spMkLst>
        </pc:spChg>
        <pc:spChg chg="del">
          <ac:chgData name="Guest User" userId="" providerId="Windows Live" clId="Web-{CD3F1D12-9B7E-40A8-8F44-77ED2BE8C6FC}" dt="2024-08-01T03:08:08.529" v="239"/>
          <ac:spMkLst>
            <pc:docMk/>
            <pc:sldMk cId="2992498073" sldId="300"/>
            <ac:spMk id="3" creationId="{1705C6A4-1919-665E-39C3-ECC2258BC000}"/>
          </ac:spMkLst>
        </pc:spChg>
        <pc:spChg chg="del">
          <ac:chgData name="Guest User" userId="" providerId="Windows Live" clId="Web-{CD3F1D12-9B7E-40A8-8F44-77ED2BE8C6FC}" dt="2024-08-01T03:08:08.529" v="238"/>
          <ac:spMkLst>
            <pc:docMk/>
            <pc:sldMk cId="2992498073" sldId="300"/>
            <ac:spMk id="4" creationId="{9F113447-9412-C5E0-AB8F-ECFBDDC5C578}"/>
          </ac:spMkLst>
        </pc:spChg>
        <pc:spChg chg="del">
          <ac:chgData name="Guest User" userId="" providerId="Windows Live" clId="Web-{CD3F1D12-9B7E-40A8-8F44-77ED2BE8C6FC}" dt="2024-08-01T03:08:08.529" v="237"/>
          <ac:spMkLst>
            <pc:docMk/>
            <pc:sldMk cId="2992498073" sldId="300"/>
            <ac:spMk id="5" creationId="{F04215AF-C2F7-F0CA-A2E3-CA30711C51DD}"/>
          </ac:spMkLst>
        </pc:spChg>
        <pc:picChg chg="add mod">
          <ac:chgData name="Guest User" userId="" providerId="Windows Live" clId="Web-{CD3F1D12-9B7E-40A8-8F44-77ED2BE8C6FC}" dt="2024-08-01T03:09:19.719" v="259" actId="1076"/>
          <ac:picMkLst>
            <pc:docMk/>
            <pc:sldMk cId="2992498073" sldId="300"/>
            <ac:picMk id="6" creationId="{4572009D-A143-83A7-EECE-E1E7A94A9AD2}"/>
          </ac:picMkLst>
        </pc:picChg>
        <pc:picChg chg="add mod">
          <ac:chgData name="Guest User" userId="" providerId="Windows Live" clId="Web-{CD3F1D12-9B7E-40A8-8F44-77ED2BE8C6FC}" dt="2024-08-01T03:09:27.656" v="261" actId="1076"/>
          <ac:picMkLst>
            <pc:docMk/>
            <pc:sldMk cId="2992498073" sldId="300"/>
            <ac:picMk id="7" creationId="{55449541-93F1-5965-F697-D2C07E90375F}"/>
          </ac:picMkLst>
        </pc:picChg>
        <pc:picChg chg="add mod">
          <ac:chgData name="Guest User" userId="" providerId="Windows Live" clId="Web-{CD3F1D12-9B7E-40A8-8F44-77ED2BE8C6FC}" dt="2024-08-01T03:09:02.828" v="253" actId="1076"/>
          <ac:picMkLst>
            <pc:docMk/>
            <pc:sldMk cId="2992498073" sldId="300"/>
            <ac:picMk id="8" creationId="{CD309C1F-97B9-41AC-8CBE-7D022268366B}"/>
          </ac:picMkLst>
        </pc:picChg>
        <pc:picChg chg="add mod">
          <ac:chgData name="Guest User" userId="" providerId="Windows Live" clId="Web-{CD3F1D12-9B7E-40A8-8F44-77ED2BE8C6FC}" dt="2024-08-01T03:08:51.702" v="250" actId="14100"/>
          <ac:picMkLst>
            <pc:docMk/>
            <pc:sldMk cId="2992498073" sldId="300"/>
            <ac:picMk id="9" creationId="{411AA29D-803C-B3B3-BF95-D13FCF9C0D4F}"/>
          </ac:picMkLst>
        </pc:picChg>
        <pc:picChg chg="add mod">
          <ac:chgData name="Guest User" userId="" providerId="Windows Live" clId="Web-{CD3F1D12-9B7E-40A8-8F44-77ED2BE8C6FC}" dt="2024-08-01T03:08:44.577" v="248" actId="14100"/>
          <ac:picMkLst>
            <pc:docMk/>
            <pc:sldMk cId="2992498073" sldId="300"/>
            <ac:picMk id="10" creationId="{E99E07B3-213C-1846-BA14-76BC7C4F7840}"/>
          </ac:picMkLst>
        </pc:picChg>
      </pc:sldChg>
      <pc:sldChg chg="delSp modSp new">
        <pc:chgData name="Guest User" userId="" providerId="Windows Live" clId="Web-{CD3F1D12-9B7E-40A8-8F44-77ED2BE8C6FC}" dt="2024-08-01T03:15:34.994" v="295" actId="20577"/>
        <pc:sldMkLst>
          <pc:docMk/>
          <pc:sldMk cId="3259912225" sldId="301"/>
        </pc:sldMkLst>
        <pc:spChg chg="mod">
          <ac:chgData name="Guest User" userId="" providerId="Windows Live" clId="Web-{CD3F1D12-9B7E-40A8-8F44-77ED2BE8C6FC}" dt="2024-08-01T03:15:34.994" v="295" actId="20577"/>
          <ac:spMkLst>
            <pc:docMk/>
            <pc:sldMk cId="3259912225" sldId="301"/>
            <ac:spMk id="2" creationId="{4FAE2D2F-6073-C856-91F5-0B0A6F843CBA}"/>
          </ac:spMkLst>
        </pc:spChg>
        <pc:spChg chg="mod">
          <ac:chgData name="Guest User" userId="" providerId="Windows Live" clId="Web-{CD3F1D12-9B7E-40A8-8F44-77ED2BE8C6FC}" dt="2024-08-01T03:15:17.791" v="272" actId="20577"/>
          <ac:spMkLst>
            <pc:docMk/>
            <pc:sldMk cId="3259912225" sldId="301"/>
            <ac:spMk id="3" creationId="{ED710847-6A26-9283-7234-91981B78D4DD}"/>
          </ac:spMkLst>
        </pc:spChg>
        <pc:spChg chg="del">
          <ac:chgData name="Guest User" userId="" providerId="Windows Live" clId="Web-{CD3F1D12-9B7E-40A8-8F44-77ED2BE8C6FC}" dt="2024-08-01T03:14:58.118" v="263"/>
          <ac:spMkLst>
            <pc:docMk/>
            <pc:sldMk cId="3259912225" sldId="301"/>
            <ac:spMk id="4" creationId="{DB79B9EC-6838-DA24-8127-CEF37A611594}"/>
          </ac:spMkLst>
        </pc:spChg>
      </pc:sldChg>
      <pc:sldChg chg="delSp modSp new">
        <pc:chgData name="Guest User" userId="" providerId="Windows Live" clId="Web-{CD3F1D12-9B7E-40A8-8F44-77ED2BE8C6FC}" dt="2024-08-01T03:20:22.315" v="359" actId="20577"/>
        <pc:sldMkLst>
          <pc:docMk/>
          <pc:sldMk cId="2492557305" sldId="302"/>
        </pc:sldMkLst>
        <pc:spChg chg="del">
          <ac:chgData name="Guest User" userId="" providerId="Windows Live" clId="Web-{CD3F1D12-9B7E-40A8-8F44-77ED2BE8C6FC}" dt="2024-08-01T03:16:57.731" v="299"/>
          <ac:spMkLst>
            <pc:docMk/>
            <pc:sldMk cId="2492557305" sldId="302"/>
            <ac:spMk id="2" creationId="{E1835C30-1AD4-C603-CB98-6F2EAC27FA6C}"/>
          </ac:spMkLst>
        </pc:spChg>
        <pc:spChg chg="mod">
          <ac:chgData name="Guest User" userId="" providerId="Windows Live" clId="Web-{CD3F1D12-9B7E-40A8-8F44-77ED2BE8C6FC}" dt="2024-08-01T03:20:22.315" v="359" actId="20577"/>
          <ac:spMkLst>
            <pc:docMk/>
            <pc:sldMk cId="2492557305" sldId="302"/>
            <ac:spMk id="3" creationId="{E6A3F648-C5D6-DF6E-456B-9374702D5D61}"/>
          </ac:spMkLst>
        </pc:spChg>
        <pc:spChg chg="del">
          <ac:chgData name="Guest User" userId="" providerId="Windows Live" clId="Web-{CD3F1D12-9B7E-40A8-8F44-77ED2BE8C6FC}" dt="2024-08-01T03:16:46.793" v="298"/>
          <ac:spMkLst>
            <pc:docMk/>
            <pc:sldMk cId="2492557305" sldId="302"/>
            <ac:spMk id="4" creationId="{1B30BA6A-A9C8-BF38-7E27-22F08F92E8F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80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7" name="Google Shape;4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Google Shape;4128;gd29438504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9" name="Google Shape;4129;gd29438504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5" name="Google Shape;4185;gd29438504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6" name="Google Shape;4186;gd29438504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799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5" name="Google Shape;4185;gd29438504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6" name="Google Shape;4186;gd29438504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22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b="1"/>
            </a:br>
            <a:r>
              <a:rPr lang="en" sz="6600" b="1">
                <a:solidFill>
                  <a:schemeClr val="bg1"/>
                </a:solidFill>
              </a:rPr>
              <a:t>RegEx2DFA</a:t>
            </a:r>
            <a:r>
              <a:rPr lang="en" b="1">
                <a:solidFill>
                  <a:schemeClr val="bg1"/>
                </a:solidFill>
              </a:rPr>
              <a:t> </a:t>
            </a:r>
            <a:r>
              <a:rPr lang="en" sz="6600" b="1">
                <a:solidFill>
                  <a:schemeClr val="bg1"/>
                </a:solidFill>
              </a:rPr>
              <a:t>Converter</a:t>
            </a:r>
            <a:endParaRPr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5EE5C8-B68A-2602-38E1-F380DEC11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452" y="206815"/>
            <a:ext cx="6079127" cy="4763596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buFont typeface="Arial"/>
              <a:buChar char="•"/>
            </a:pPr>
            <a:r>
              <a:rPr lang="en-US" sz="1800" b="1">
                <a:solidFill>
                  <a:srgbClr val="003B55"/>
                </a:solidFill>
                <a:latin typeface="Titillium Web Light" panose="00000400000000000000" pitchFamily="2" charset="0"/>
                <a:cs typeface="Arial"/>
              </a:rPr>
              <a:t>2. Process the Input</a:t>
            </a:r>
            <a:r>
              <a:rPr lang="en-US" sz="1800">
                <a:solidFill>
                  <a:srgbClr val="003B55"/>
                </a:solidFill>
                <a:latin typeface="Titillium Web Light" panose="00000400000000000000" pitchFamily="2" charset="0"/>
                <a:cs typeface="Arial"/>
              </a:rPr>
              <a:t>:</a:t>
            </a:r>
          </a:p>
          <a:p>
            <a:pPr marL="742950" lvl="1" indent="-285750" algn="just">
              <a:spcBef>
                <a:spcPts val="600"/>
              </a:spcBef>
              <a:buFont typeface="Arial"/>
              <a:buChar char="•"/>
            </a:pPr>
            <a:r>
              <a:rPr lang="en-US" sz="1800" b="1">
                <a:solidFill>
                  <a:srgbClr val="003B55"/>
                </a:solidFill>
                <a:latin typeface="Titillium Web Light" panose="00000400000000000000" pitchFamily="2" charset="0"/>
                <a:cs typeface="Arial"/>
              </a:rPr>
              <a:t>Operands</a:t>
            </a:r>
            <a:r>
              <a:rPr lang="en-US" sz="1800">
                <a:solidFill>
                  <a:srgbClr val="003B55"/>
                </a:solidFill>
                <a:latin typeface="Titillium Web Light" panose="00000400000000000000" pitchFamily="2" charset="0"/>
                <a:cs typeface="Arial"/>
              </a:rPr>
              <a:t>:</a:t>
            </a:r>
            <a:r>
              <a:rPr lang="en-US" sz="2000">
                <a:solidFill>
                  <a:srgbClr val="003B55"/>
                </a:solidFill>
                <a:latin typeface="Titillium Web Light" panose="00000400000000000000" pitchFamily="2" charset="0"/>
                <a:cs typeface="Arial"/>
              </a:rPr>
              <a:t> </a:t>
            </a:r>
            <a:r>
              <a:rPr lang="en-US" sz="1600">
                <a:solidFill>
                  <a:srgbClr val="003B55"/>
                </a:solidFill>
                <a:latin typeface="Titillium Web Light" panose="00000400000000000000" pitchFamily="2" charset="0"/>
                <a:cs typeface="Arial"/>
              </a:rPr>
              <a:t>Push directly to the output queue.</a:t>
            </a:r>
          </a:p>
          <a:p>
            <a:pPr marL="742950" lvl="1" indent="-285750" algn="just">
              <a:spcBef>
                <a:spcPts val="600"/>
              </a:spcBef>
              <a:buFont typeface="Arial"/>
              <a:buChar char="•"/>
            </a:pPr>
            <a:r>
              <a:rPr lang="en-US" sz="1800" b="1">
                <a:solidFill>
                  <a:srgbClr val="003B55"/>
                </a:solidFill>
                <a:latin typeface="Titillium Web Light" panose="00000400000000000000" pitchFamily="2" charset="0"/>
                <a:cs typeface="Arial"/>
              </a:rPr>
              <a:t>Operators</a:t>
            </a:r>
            <a:r>
              <a:rPr lang="en-US" sz="1800">
                <a:solidFill>
                  <a:srgbClr val="003B55"/>
                </a:solidFill>
                <a:latin typeface="Titillium Web Light" panose="00000400000000000000" pitchFamily="2" charset="0"/>
                <a:cs typeface="Arial"/>
              </a:rPr>
              <a:t>:</a:t>
            </a:r>
          </a:p>
          <a:p>
            <a:pPr marL="1200150" lvl="1" indent="-285750" algn="just">
              <a:buFont typeface="Arial"/>
              <a:buChar char="•"/>
            </a:pPr>
            <a:r>
              <a:rPr lang="en-US" sz="1600">
                <a:solidFill>
                  <a:srgbClr val="003B55"/>
                </a:solidFill>
                <a:latin typeface="Titillium Web Light" panose="00000400000000000000" pitchFamily="2" charset="0"/>
                <a:cs typeface="Arial"/>
              </a:rPr>
              <a:t>Pop operators from the stack to the output queue until an operator with lower precedence is found or the stack is empty.</a:t>
            </a:r>
          </a:p>
          <a:p>
            <a:pPr marL="1200150" lvl="1" indent="-285750" algn="just">
              <a:buFont typeface="Arial"/>
              <a:buChar char="•"/>
            </a:pPr>
            <a:r>
              <a:rPr lang="en-US" sz="1600">
                <a:solidFill>
                  <a:srgbClr val="003B55"/>
                </a:solidFill>
                <a:latin typeface="Titillium Web Light" panose="00000400000000000000" pitchFamily="2" charset="0"/>
                <a:cs typeface="Arial"/>
              </a:rPr>
              <a:t>Push the current operator onto the stack.</a:t>
            </a:r>
          </a:p>
          <a:p>
            <a:pPr marL="742950" lvl="1" indent="-285750" algn="just">
              <a:spcBef>
                <a:spcPts val="600"/>
              </a:spcBef>
              <a:buFont typeface="Arial"/>
              <a:buChar char="•"/>
            </a:pPr>
            <a:r>
              <a:rPr lang="en-US" sz="1800" b="1">
                <a:solidFill>
                  <a:srgbClr val="003B55"/>
                </a:solidFill>
                <a:latin typeface="Titillium Web Light" panose="00000400000000000000" pitchFamily="2" charset="0"/>
                <a:cs typeface="Arial"/>
              </a:rPr>
              <a:t>Parentheses</a:t>
            </a:r>
            <a:r>
              <a:rPr lang="en-US" sz="1800">
                <a:solidFill>
                  <a:srgbClr val="003B55"/>
                </a:solidFill>
                <a:latin typeface="Titillium Web Light" panose="00000400000000000000" pitchFamily="2" charset="0"/>
                <a:cs typeface="Arial"/>
              </a:rPr>
              <a:t>:</a:t>
            </a:r>
          </a:p>
          <a:p>
            <a:pPr marL="1200150" lvl="1" indent="-285750" algn="just">
              <a:buFont typeface="Arial"/>
              <a:buChar char="•"/>
            </a:pPr>
            <a:r>
              <a:rPr lang="en-US" sz="1600" b="1">
                <a:solidFill>
                  <a:srgbClr val="003B55"/>
                </a:solidFill>
                <a:latin typeface="Titillium Web Light" panose="00000400000000000000" pitchFamily="2" charset="0"/>
                <a:cs typeface="Arial"/>
              </a:rPr>
              <a:t>Left Parenthesis </a:t>
            </a:r>
            <a:r>
              <a:rPr lang="en-US" sz="1600" b="1">
                <a:solidFill>
                  <a:srgbClr val="003B55"/>
                </a:solidFill>
                <a:latin typeface="Titillium Web Light" panose="00000400000000000000" pitchFamily="2" charset="0"/>
              </a:rPr>
              <a:t>(</a:t>
            </a:r>
            <a:r>
              <a:rPr lang="en-US" sz="1600">
                <a:solidFill>
                  <a:srgbClr val="003B55"/>
                </a:solidFill>
                <a:latin typeface="Titillium Web Light" panose="00000400000000000000" pitchFamily="2" charset="0"/>
                <a:cs typeface="Arial"/>
              </a:rPr>
              <a:t>: Push onto the stack.</a:t>
            </a:r>
          </a:p>
          <a:p>
            <a:pPr marL="1200150" lvl="1" indent="-285750" algn="just">
              <a:buFont typeface="Arial"/>
              <a:buChar char="•"/>
            </a:pPr>
            <a:r>
              <a:rPr lang="en-US" sz="1600" b="1">
                <a:solidFill>
                  <a:srgbClr val="003B55"/>
                </a:solidFill>
                <a:latin typeface="Titillium Web Light" panose="00000400000000000000" pitchFamily="2" charset="0"/>
                <a:cs typeface="Arial"/>
              </a:rPr>
              <a:t>Right Parenthesis </a:t>
            </a:r>
            <a:r>
              <a:rPr lang="en-US" sz="1600" b="1">
                <a:solidFill>
                  <a:srgbClr val="003B55"/>
                </a:solidFill>
                <a:latin typeface="Titillium Web Light" panose="00000400000000000000" pitchFamily="2" charset="0"/>
              </a:rPr>
              <a:t>)</a:t>
            </a:r>
            <a:r>
              <a:rPr lang="en-US" sz="1600">
                <a:solidFill>
                  <a:srgbClr val="003B55"/>
                </a:solidFill>
                <a:latin typeface="Titillium Web Light" panose="00000400000000000000" pitchFamily="2" charset="0"/>
                <a:cs typeface="Arial"/>
              </a:rPr>
              <a:t>: Pop from the stack to the output queue until a left parenthesis is encountered. </a:t>
            </a:r>
            <a:endParaRPr lang="en-US" sz="1600">
              <a:solidFill>
                <a:srgbClr val="80BFB7"/>
              </a:solidFill>
              <a:latin typeface="Titillium Web Light" panose="00000400000000000000" pitchFamily="2" charset="0"/>
              <a:cs typeface="Arial"/>
            </a:endParaRPr>
          </a:p>
          <a:p>
            <a:pPr marL="76200" indent="0" algn="just"/>
            <a:r>
              <a:rPr lang="en-US" sz="1600" b="1">
                <a:solidFill>
                  <a:srgbClr val="003B55"/>
                </a:solidFill>
                <a:latin typeface="Titillium Web Light" panose="00000400000000000000" pitchFamily="2" charset="0"/>
                <a:cs typeface="Arial"/>
              </a:rPr>
              <a:t> </a:t>
            </a:r>
            <a:r>
              <a:rPr lang="en-US" sz="1800" b="1">
                <a:solidFill>
                  <a:srgbClr val="003B55"/>
                </a:solidFill>
                <a:latin typeface="Titillium Web Light" panose="00000400000000000000" pitchFamily="2" charset="0"/>
                <a:cs typeface="Arial"/>
              </a:rPr>
              <a:t>3. End of Expression</a:t>
            </a:r>
            <a:r>
              <a:rPr lang="en-US" sz="1800">
                <a:solidFill>
                  <a:srgbClr val="003B55"/>
                </a:solidFill>
                <a:latin typeface="Titillium Web Light" panose="00000400000000000000" pitchFamily="2" charset="0"/>
                <a:cs typeface="Arial"/>
              </a:rPr>
              <a:t>:</a:t>
            </a:r>
          </a:p>
          <a:p>
            <a:pPr lvl="1" algn="just">
              <a:buFont typeface="Arial"/>
              <a:buChar char="•"/>
            </a:pPr>
            <a:r>
              <a:rPr lang="en-US" sz="1600">
                <a:solidFill>
                  <a:srgbClr val="003B55"/>
                </a:solidFill>
                <a:latin typeface="Titillium Web Light" panose="00000400000000000000" pitchFamily="2" charset="0"/>
                <a:cs typeface="Arial"/>
              </a:rPr>
              <a:t>Pop any remaining operators on the stack to the output queue.</a:t>
            </a:r>
            <a:endParaRPr lang="en-US" sz="1600">
              <a:latin typeface="Titillium Web Light" panose="00000400000000000000" pitchFamily="2" charset="0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lang="en-US" sz="1800">
              <a:solidFill>
                <a:srgbClr val="003B5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3225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" name="Google Shape;4188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597898" cy="6334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400" b="1">
                <a:solidFill>
                  <a:schemeClr val="accent1"/>
                </a:solidFill>
                <a:latin typeface="Titillium Web" panose="00000500000000000000" pitchFamily="2" charset="0"/>
              </a:rPr>
              <a:t>Shunting-Yard Algorithm Visualisation</a:t>
            </a:r>
          </a:p>
        </p:txBody>
      </p:sp>
      <p:sp>
        <p:nvSpPr>
          <p:cNvPr id="4189" name="Google Shape;4189;p4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11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4199" name="Google Shape;4199;p43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200" name="Google Shape;4200;p43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201" name="Google Shape;4201;p43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202" name="Google Shape;4202;p43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203" name="Google Shape;4203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4204" name="Google Shape;4204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05" name="Google Shape;4205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206" name="Google Shape;4206;p43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207" name="Google Shape;4207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4208" name="Google Shape;4208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09" name="Google Shape;4209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0" name="Google Shape;4210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11" name="Google Shape;4211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4212" name="Google Shape;4212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3" name="Google Shape;4213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4" name="Google Shape;4214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5" name="Google Shape;4215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6" name="Google Shape;4216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17" name="Google Shape;4217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4218" name="Google Shape;4218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9" name="Google Shape;4219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0" name="Google Shape;4220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1" name="Google Shape;4221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2" name="Google Shape;4222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3" name="Google Shape;4223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5BBF3A3-8354-BC72-1978-19A19CCEF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557" y="2842733"/>
            <a:ext cx="2879202" cy="17787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629248-2BD4-3761-18CC-8E40CF682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9488" y="2960891"/>
            <a:ext cx="2864734" cy="17535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1F3669-CE58-766D-0919-2FBDEF1AB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99" y="3035643"/>
            <a:ext cx="2669412" cy="1616245"/>
          </a:xfrm>
          <a:prstGeom prst="rect">
            <a:avLst/>
          </a:prstGeom>
        </p:spPr>
      </p:pic>
      <p:pic>
        <p:nvPicPr>
          <p:cNvPr id="11" name="Picture 10" descr="A diagram of a number&#10;&#10;Description automatically generated">
            <a:extLst>
              <a:ext uri="{FF2B5EF4-FFF2-40B4-BE49-F238E27FC236}">
                <a16:creationId xmlns:a16="http://schemas.microsoft.com/office/drawing/2014/main" id="{B4427E7F-936A-F0F1-4132-DC676C9FA1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9683" y="795461"/>
            <a:ext cx="2994949" cy="17806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F6CCC6-E42F-833A-F691-F716C982C8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6297" y="797872"/>
            <a:ext cx="2654943" cy="1775495"/>
          </a:xfrm>
          <a:prstGeom prst="rect">
            <a:avLst/>
          </a:prstGeom>
        </p:spPr>
      </p:pic>
      <p:pic>
        <p:nvPicPr>
          <p:cNvPr id="13" name="Picture 12" descr="A diagram of a diagram&#10;&#10;Description automatically generated">
            <a:extLst>
              <a:ext uri="{FF2B5EF4-FFF2-40B4-BE49-F238E27FC236}">
                <a16:creationId xmlns:a16="http://schemas.microsoft.com/office/drawing/2014/main" id="{B1CE91F7-4ABE-E795-0464-3983644709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33" y="771347"/>
            <a:ext cx="2662177" cy="179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17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78F6777-0F82-8A47-FF0C-27A46B45F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59" y="283338"/>
            <a:ext cx="2693525" cy="1610810"/>
          </a:xfrm>
          <a:prstGeom prst="rect">
            <a:avLst/>
          </a:prstGeom>
        </p:spPr>
      </p:pic>
      <p:pic>
        <p:nvPicPr>
          <p:cNvPr id="17" name="Picture 16" descr="A diagram of a diagram of a diagram of a diagram of a diagram of a diagram of a diagram of a diagram of a diagram of a diagram of a diagram of a diagram of a diagram of&#10;&#10;Description automatically generated">
            <a:extLst>
              <a:ext uri="{FF2B5EF4-FFF2-40B4-BE49-F238E27FC236}">
                <a16:creationId xmlns:a16="http://schemas.microsoft.com/office/drawing/2014/main" id="{D0AEBFD0-5EC1-F6AA-47E9-892D7B578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818" y="285088"/>
            <a:ext cx="2692319" cy="16145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1225983-B611-0743-5824-85CAA1480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6437" y="283338"/>
            <a:ext cx="2763576" cy="17265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20CA5B-E214-77BF-BCA7-B92E3C2A1B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664" y="2960346"/>
            <a:ext cx="2698349" cy="16028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FD3B5E-827D-B03D-A295-B8F0EC96D7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6443" y="2948531"/>
            <a:ext cx="2698348" cy="1619250"/>
          </a:xfrm>
          <a:prstGeom prst="rect">
            <a:avLst/>
          </a:prstGeom>
        </p:spPr>
      </p:pic>
      <p:pic>
        <p:nvPicPr>
          <p:cNvPr id="21" name="Picture 20" descr="A diagram of a number and a number&#10;&#10;Description automatically generated">
            <a:extLst>
              <a:ext uri="{FF2B5EF4-FFF2-40B4-BE49-F238E27FC236}">
                <a16:creationId xmlns:a16="http://schemas.microsoft.com/office/drawing/2014/main" id="{97258FBB-D028-6AF9-A658-1B6231D0D7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2641" y="2834531"/>
            <a:ext cx="2938402" cy="173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05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238858" y="107379"/>
            <a:ext cx="7271835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dirty="0">
                <a:latin typeface="Titillium Web" panose="00000500000000000000" pitchFamily="2" charset="0"/>
              </a:rPr>
              <a:t>Thompson's Construction Algorithm</a:t>
            </a:r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6584-6759-CE74-4941-085A3BB72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465" y="964779"/>
            <a:ext cx="7368363" cy="2457627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/>
                <a:cs typeface="Times New Roman"/>
              </a:rPr>
              <a:t>Thompson’s Construction Algorithm is 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rial"/>
                <a:cs typeface="Times New Roman"/>
              </a:rPr>
              <a:t>a method for converting regular expressions to their respective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Arial"/>
                <a:cs typeface="Times New Roman"/>
              </a:rPr>
              <a:t>NFA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rial"/>
                <a:cs typeface="Times New Roman"/>
              </a:rPr>
              <a:t> diagrams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/>
                <a:cs typeface="Times New Roman"/>
              </a:rPr>
              <a:t>. It uses just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rial"/>
                <a:cs typeface="Times New Roman"/>
              </a:rPr>
              <a:t>five simple steps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/>
                <a:cs typeface="Times New Roman"/>
              </a:rPr>
              <a:t> to convert any postfix notation to ε-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Arial"/>
                <a:cs typeface="Times New Roman"/>
              </a:rPr>
              <a:t>NFA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/>
                <a:cs typeface="Times New Roman"/>
              </a:rPr>
              <a:t>.</a:t>
            </a:r>
          </a:p>
          <a:p>
            <a:pPr marL="114300" indent="0" algn="just">
              <a:buNone/>
            </a:pPr>
            <a:r>
              <a:rPr lang="en-US" sz="1800" b="1" u="sng" dirty="0">
                <a:solidFill>
                  <a:schemeClr val="bg2">
                    <a:lumMod val="50000"/>
                  </a:schemeClr>
                </a:solidFill>
                <a:latin typeface="Titillium Web" panose="00000500000000000000" pitchFamily="2" charset="0"/>
                <a:cs typeface="Times New Roman"/>
              </a:rPr>
              <a:t>Steps of Algorithm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Titillium Web" panose="00000500000000000000" pitchFamily="2" charset="0"/>
                <a:cs typeface="Times New Roman"/>
              </a:rPr>
              <a:t>:</a:t>
            </a:r>
          </a:p>
          <a:p>
            <a:pPr marL="114300" indent="0" algn="just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1600" dirty="0">
              <a:solidFill>
                <a:srgbClr val="001D35"/>
              </a:solidFill>
              <a:latin typeface="Arial"/>
              <a:cs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81A745-3886-FDB1-45B8-351964D6C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55" y="3677313"/>
            <a:ext cx="3429000" cy="942975"/>
          </a:xfrm>
          <a:prstGeom prst="rect">
            <a:avLst/>
          </a:prstGeom>
        </p:spPr>
      </p:pic>
      <p:pic>
        <p:nvPicPr>
          <p:cNvPr id="4" name="Picture 3" descr="A black circle with a line between it&#10;&#10;Description automatically generated">
            <a:extLst>
              <a:ext uri="{FF2B5EF4-FFF2-40B4-BE49-F238E27FC236}">
                <a16:creationId xmlns:a16="http://schemas.microsoft.com/office/drawing/2014/main" id="{E91FA5F3-59E3-4CE2-B8C7-47904803F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016" y="3674841"/>
            <a:ext cx="3419475" cy="933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7EFE77-41FF-4A2C-B4EE-57E9C08C662A}"/>
              </a:ext>
            </a:extLst>
          </p:cNvPr>
          <p:cNvSpPr txBox="1"/>
          <p:nvPr/>
        </p:nvSpPr>
        <p:spPr>
          <a:xfrm>
            <a:off x="640231" y="2411514"/>
            <a:ext cx="3806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cs typeface="Times New Roman"/>
              </a:rPr>
              <a:t>Empty String (ε)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cs typeface="Times New Roman"/>
              </a:rPr>
              <a:t>: Creates an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cs typeface="Times New Roman"/>
              </a:rPr>
              <a:t>NFA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cs typeface="Times New Roman"/>
              </a:rPr>
              <a:t> with a single transition from start to accept state labeled ε.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Arial"/>
              <a:cs typeface="Times New Roman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7C97A-BEA6-487D-826A-0921C8E2A6C7}"/>
              </a:ext>
            </a:extLst>
          </p:cNvPr>
          <p:cNvSpPr txBox="1"/>
          <p:nvPr/>
        </p:nvSpPr>
        <p:spPr>
          <a:xfrm>
            <a:off x="4446687" y="2380470"/>
            <a:ext cx="3274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rgbClr val="06435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Single Character (a)</a:t>
            </a:r>
            <a:r>
              <a:rPr lang="en-US" b="0" i="0" dirty="0">
                <a:solidFill>
                  <a:srgbClr val="06435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Creates an </a:t>
            </a:r>
            <a:r>
              <a:rPr lang="en-US" b="0" i="0" dirty="0" err="1">
                <a:solidFill>
                  <a:srgbClr val="06435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NFA</a:t>
            </a:r>
            <a:r>
              <a:rPr lang="en-US" b="0" i="0" dirty="0">
                <a:solidFill>
                  <a:srgbClr val="06435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with a single transition from start to  accept state labeled </a:t>
            </a:r>
            <a:r>
              <a:rPr lang="en-US" b="0" i="0" dirty="0">
                <a:solidFill>
                  <a:srgbClr val="06435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rgbClr val="06435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</a:endParaRP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6F496D-F716-41BC-A228-7B04D5171504}"/>
              </a:ext>
            </a:extLst>
          </p:cNvPr>
          <p:cNvCxnSpPr/>
          <p:nvPr/>
        </p:nvCxnSpPr>
        <p:spPr>
          <a:xfrm flipH="1">
            <a:off x="4446687" y="2375765"/>
            <a:ext cx="14329" cy="234443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7F7BD-F49D-A39D-461A-01F8E9D66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592" y="207302"/>
            <a:ext cx="4219014" cy="4642348"/>
          </a:xfrm>
        </p:spPr>
        <p:txBody>
          <a:bodyPr/>
          <a:lstStyle/>
          <a:p>
            <a:pPr algn="just"/>
            <a:r>
              <a:rPr lang="en-US" sz="1400" b="1" dirty="0">
                <a:latin typeface="Titillium Web Light" panose="00000400000000000000" pitchFamily="2" charset="0"/>
                <a:cs typeface="Arial"/>
              </a:rPr>
              <a:t>Concatenation (AB):</a:t>
            </a:r>
            <a:r>
              <a:rPr lang="en-US" sz="1400" dirty="0">
                <a:latin typeface="Titillium Web Light" panose="00000400000000000000" pitchFamily="2" charset="0"/>
                <a:cs typeface="Arial"/>
              </a:rPr>
              <a:t> Connects the accept state of </a:t>
            </a:r>
            <a:r>
              <a:rPr lang="en-US" sz="1400" dirty="0" err="1">
                <a:latin typeface="Titillium Web Light" panose="00000400000000000000" pitchFamily="2" charset="0"/>
                <a:cs typeface="Arial"/>
              </a:rPr>
              <a:t>NFA</a:t>
            </a:r>
            <a:r>
              <a:rPr lang="en-US" sz="1400" dirty="0">
                <a:latin typeface="Titillium Web Light" panose="00000400000000000000" pitchFamily="2" charset="0"/>
                <a:cs typeface="Arial"/>
              </a:rPr>
              <a:t> for A to the start state of </a:t>
            </a:r>
            <a:r>
              <a:rPr lang="en-US" sz="1400" dirty="0" err="1">
                <a:latin typeface="Titillium Web Light" panose="00000400000000000000" pitchFamily="2" charset="0"/>
                <a:cs typeface="Arial"/>
              </a:rPr>
              <a:t>NFA</a:t>
            </a:r>
            <a:r>
              <a:rPr lang="en-US" sz="1400" dirty="0">
                <a:latin typeface="Titillium Web Light" panose="00000400000000000000" pitchFamily="2" charset="0"/>
                <a:cs typeface="Arial"/>
              </a:rPr>
              <a:t> for B</a:t>
            </a:r>
          </a:p>
          <a:p>
            <a:pPr algn="just"/>
            <a:endParaRPr lang="en-US" sz="1400" dirty="0">
              <a:latin typeface="Titillium Web Light" panose="00000400000000000000" pitchFamily="2" charset="0"/>
              <a:cs typeface="Arial"/>
            </a:endParaRPr>
          </a:p>
          <a:p>
            <a:pPr algn="just"/>
            <a:endParaRPr lang="en-US" sz="1400" dirty="0">
              <a:latin typeface="Titillium Web Light" panose="00000400000000000000" pitchFamily="2" charset="0"/>
            </a:endParaRPr>
          </a:p>
          <a:p>
            <a:pPr algn="just"/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Titillium Web Light" panose="00000400000000000000" pitchFamily="2" charset="0"/>
              </a:rPr>
              <a:t>Union (A + B)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tillium Web Light" panose="00000400000000000000" pitchFamily="2" charset="0"/>
              </a:rPr>
              <a:t>:</a:t>
            </a:r>
          </a:p>
          <a:p>
            <a:pPr marL="571500" lvl="1" indent="0" algn="just"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tillium Web Light" panose="00000400000000000000" pitchFamily="2" charset="0"/>
              </a:rPr>
              <a:t>-&gt; Creates a new start state with ε-transitions to the start states of   both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Titillium Web Light" panose="00000400000000000000" pitchFamily="2" charset="0"/>
              </a:rPr>
              <a:t>NFA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tillium Web Light" panose="00000400000000000000" pitchFamily="2" charset="0"/>
              </a:rPr>
              <a:t> for A and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Titillium Web Light" panose="00000400000000000000" pitchFamily="2" charset="0"/>
              </a:rPr>
              <a:t>NFA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tillium Web Light" panose="00000400000000000000" pitchFamily="2" charset="0"/>
              </a:rPr>
              <a:t> for B.</a:t>
            </a:r>
          </a:p>
          <a:p>
            <a:pPr marL="571500" lvl="1" indent="0" algn="just">
              <a:buNone/>
            </a:pPr>
            <a:endParaRPr lang="en-US" sz="1400" dirty="0">
              <a:solidFill>
                <a:schemeClr val="bg2">
                  <a:lumMod val="50000"/>
                </a:schemeClr>
              </a:solidFill>
              <a:latin typeface="Titillium Web Light" panose="00000400000000000000" pitchFamily="2" charset="0"/>
            </a:endParaRPr>
          </a:p>
          <a:p>
            <a:pPr marL="571500" lvl="1" indent="0" algn="just">
              <a:buNone/>
            </a:pPr>
            <a:endParaRPr lang="en-US" sz="1400" dirty="0">
              <a:solidFill>
                <a:schemeClr val="bg2">
                  <a:lumMod val="50000"/>
                </a:schemeClr>
              </a:solidFill>
              <a:latin typeface="Titillium Web Light" panose="00000400000000000000" pitchFamily="2" charset="0"/>
            </a:endParaRPr>
          </a:p>
          <a:p>
            <a:pPr algn="just"/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Titillium Web Light" panose="00000400000000000000" pitchFamily="2" charset="0"/>
              </a:rPr>
              <a:t>Kleene Closure (A*)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tillium Web Light" panose="00000400000000000000" pitchFamily="2" charset="0"/>
              </a:rPr>
              <a:t>:</a:t>
            </a:r>
          </a:p>
          <a:p>
            <a:pPr marL="571500" lvl="1" indent="0" algn="just"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tillium Web Light" panose="00000400000000000000" pitchFamily="2" charset="0"/>
              </a:rPr>
              <a:t>-&gt; Creates a new start state with ε-transitions to the start state of   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Titillium Web Light" panose="00000400000000000000" pitchFamily="2" charset="0"/>
              </a:rPr>
              <a:t>NFA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tillium Web Light" panose="00000400000000000000" pitchFamily="2" charset="0"/>
              </a:rPr>
              <a:t> for A and the new accept state.</a:t>
            </a:r>
          </a:p>
          <a:p>
            <a:pPr marL="571500" lvl="1" indent="0" algn="just"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tillium Web Light" panose="00000400000000000000" pitchFamily="2" charset="0"/>
              </a:rPr>
              <a:t>-&gt; Connects the accept state of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Titillium Web Light" panose="00000400000000000000" pitchFamily="2" charset="0"/>
              </a:rPr>
              <a:t>NFA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tillium Web Light" panose="00000400000000000000" pitchFamily="2" charset="0"/>
              </a:rPr>
              <a:t> for A back to its start state   and to the new accept state with ε-transitions.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09904-D98A-6FF9-0C4D-6A2C0FEE4E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5CE397-3E47-C9F3-95EE-F88A2ECD0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618" y="1831083"/>
            <a:ext cx="2548239" cy="1613704"/>
          </a:xfrm>
          <a:prstGeom prst="rect">
            <a:avLst/>
          </a:prstGeom>
        </p:spPr>
      </p:pic>
      <p:pic>
        <p:nvPicPr>
          <p:cNvPr id="4" name="Picture 3" descr="A diagram of a state with Ice hockey rink in the background&#10;&#10;Description automatically generated">
            <a:extLst>
              <a:ext uri="{FF2B5EF4-FFF2-40B4-BE49-F238E27FC236}">
                <a16:creationId xmlns:a16="http://schemas.microsoft.com/office/drawing/2014/main" id="{4373A679-6616-91FD-A90D-318AAF28B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690" y="1387"/>
            <a:ext cx="2457331" cy="1617683"/>
          </a:xfrm>
          <a:prstGeom prst="rect">
            <a:avLst/>
          </a:prstGeom>
        </p:spPr>
      </p:pic>
      <p:pic>
        <p:nvPicPr>
          <p:cNvPr id="6" name="Picture 5" descr="A diagram of a number of objects&#10;&#10;Description automatically generated">
            <a:extLst>
              <a:ext uri="{FF2B5EF4-FFF2-40B4-BE49-F238E27FC236}">
                <a16:creationId xmlns:a16="http://schemas.microsoft.com/office/drawing/2014/main" id="{D6476868-2B3B-DEC4-4E02-31A9A0D47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907" y="3645181"/>
            <a:ext cx="2720895" cy="127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95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2D2F-6073-C856-91F5-0B0A6F84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712" y="1196575"/>
            <a:ext cx="6761100" cy="857400"/>
          </a:xfrm>
        </p:spPr>
        <p:txBody>
          <a:bodyPr/>
          <a:lstStyle/>
          <a:p>
            <a:r>
              <a:rPr lang="en-US" sz="4000">
                <a:solidFill>
                  <a:schemeClr val="bg2">
                    <a:lumMod val="50000"/>
                  </a:schemeClr>
                </a:solidFill>
                <a:latin typeface="Titillium Web" panose="00000500000000000000" pitchFamily="2" charset="0"/>
              </a:rPr>
              <a:t>Subset Construction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10847-6A26-9283-7234-91981B78D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762650"/>
            <a:ext cx="6765443" cy="3087000"/>
          </a:xfrm>
        </p:spPr>
        <p:txBody>
          <a:bodyPr/>
          <a:lstStyle/>
          <a:p>
            <a:pPr marL="11430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114300" indent="0" algn="just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subset construction method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also known as the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powerset construction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is used to convert a non-deterministic finite automaton 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NFA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 into a deterministic finite automaton 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DFA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). It systematically explores all possible states the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NFA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can be in for each input symbol, grouping them into subsets that represent single states in the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DFA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FA631-0518-8E66-1163-286A7253DC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9912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3F648-C5D6-DF6E-456B-9374702D5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4975" y="1416232"/>
            <a:ext cx="6654050" cy="2311035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rial"/>
                <a:cs typeface="Times New Roman"/>
              </a:rPr>
              <a:t>Steps of Algorithm: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Arial"/>
              <a:cs typeface="Times New Roman"/>
            </a:endParaRPr>
          </a:p>
          <a:p>
            <a:pPr algn="just">
              <a:buClr>
                <a:schemeClr val="accent6">
                  <a:lumMod val="90000"/>
                  <a:lumOff val="10000"/>
                </a:schemeClr>
              </a:buClr>
              <a:buFont typeface="+mj-lt"/>
              <a:buAutoNum type="arabicPeriod"/>
            </a:pPr>
            <a:r>
              <a:rPr lang="en-US" b="1" dirty="0">
                <a:latin typeface="Arial"/>
                <a:cs typeface="Times New Roman"/>
              </a:rPr>
              <a:t>Remove </a:t>
            </a:r>
            <a:r>
              <a:rPr lang="en-US" b="1" dirty="0" err="1">
                <a:latin typeface="Arial"/>
                <a:cs typeface="Times New Roman"/>
              </a:rPr>
              <a:t>ε</a:t>
            </a:r>
            <a:r>
              <a:rPr lang="en-US" b="1" dirty="0">
                <a:latin typeface="Arial"/>
                <a:cs typeface="Times New Roman"/>
              </a:rPr>
              <a:t>-transitions using </a:t>
            </a:r>
            <a:r>
              <a:rPr lang="en-US" b="1" dirty="0" err="1">
                <a:latin typeface="Arial"/>
                <a:cs typeface="Times New Roman"/>
              </a:rPr>
              <a:t>ε</a:t>
            </a:r>
            <a:r>
              <a:rPr lang="en-US" b="1" dirty="0">
                <a:latin typeface="Arial"/>
                <a:cs typeface="Times New Roman"/>
              </a:rPr>
              <a:t>-closure</a:t>
            </a:r>
          </a:p>
          <a:p>
            <a:pPr algn="just">
              <a:buClr>
                <a:schemeClr val="accent6">
                  <a:lumMod val="90000"/>
                  <a:lumOff val="10000"/>
                </a:schemeClr>
              </a:buClr>
              <a:buFont typeface="+mj-lt"/>
              <a:buAutoNum type="arabicPeriod"/>
            </a:pPr>
            <a:r>
              <a:rPr lang="en-US" b="1" dirty="0">
                <a:latin typeface="Arial"/>
                <a:cs typeface="Times New Roman"/>
              </a:rPr>
              <a:t>Find the </a:t>
            </a:r>
            <a:r>
              <a:rPr lang="en-US" b="1" dirty="0" err="1">
                <a:latin typeface="Arial"/>
                <a:cs typeface="Times New Roman"/>
              </a:rPr>
              <a:t>ε</a:t>
            </a:r>
            <a:r>
              <a:rPr lang="en-US" b="1" dirty="0">
                <a:latin typeface="Arial"/>
                <a:cs typeface="Times New Roman"/>
              </a:rPr>
              <a:t>-closure of the start state</a:t>
            </a:r>
            <a:endParaRPr lang="en-US" dirty="0">
              <a:latin typeface="Arial"/>
            </a:endParaRPr>
          </a:p>
          <a:p>
            <a:pPr algn="just">
              <a:buClr>
                <a:schemeClr val="accent6">
                  <a:lumMod val="90000"/>
                  <a:lumOff val="10000"/>
                </a:schemeClr>
              </a:buClr>
              <a:buFont typeface="+mj-lt"/>
              <a:buAutoNum type="arabicPeriod"/>
            </a:pPr>
            <a:r>
              <a:rPr lang="en-US" b="1" dirty="0">
                <a:latin typeface="Arial"/>
                <a:cs typeface="Times New Roman"/>
              </a:rPr>
              <a:t>Determine transitions for each alphabet symbol</a:t>
            </a:r>
          </a:p>
          <a:p>
            <a:pPr algn="just">
              <a:buClr>
                <a:schemeClr val="accent6">
                  <a:lumMod val="90000"/>
                  <a:lumOff val="10000"/>
                </a:schemeClr>
              </a:buClr>
              <a:buFont typeface="+mj-lt"/>
              <a:buAutoNum type="arabicPeriod"/>
            </a:pPr>
            <a:r>
              <a:rPr lang="en-US" b="1" dirty="0">
                <a:latin typeface="Arial"/>
                <a:cs typeface="Times New Roman"/>
              </a:rPr>
              <a:t>Find the </a:t>
            </a:r>
            <a:r>
              <a:rPr lang="en-US" b="1" dirty="0" err="1">
                <a:latin typeface="Arial"/>
                <a:cs typeface="Times New Roman"/>
              </a:rPr>
              <a:t>ε</a:t>
            </a:r>
            <a:r>
              <a:rPr lang="en-US" b="1" dirty="0">
                <a:latin typeface="Arial"/>
                <a:cs typeface="Times New Roman"/>
              </a:rPr>
              <a:t>-closure for new states</a:t>
            </a:r>
          </a:p>
          <a:p>
            <a:pPr algn="just">
              <a:buClr>
                <a:schemeClr val="accent6">
                  <a:lumMod val="90000"/>
                  <a:lumOff val="10000"/>
                </a:schemeClr>
              </a:buClr>
              <a:buFont typeface="+mj-lt"/>
              <a:buAutoNum type="arabicPeriod"/>
            </a:pPr>
            <a:r>
              <a:rPr lang="en-US" b="1" dirty="0">
                <a:latin typeface="Arial"/>
                <a:cs typeface="Times New Roman"/>
              </a:rPr>
              <a:t>Define start and end state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45147-582C-90CD-4ED9-6843BA24BA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2557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365881" y="1295448"/>
            <a:ext cx="8016119" cy="6740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b="1">
                <a:solidFill>
                  <a:schemeClr val="bg2">
                    <a:lumMod val="50000"/>
                  </a:schemeClr>
                </a:solidFill>
                <a:effectLst/>
                <a:latin typeface="Titillium Web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LIMITATIONS &amp; FUTURE ENHANCEMENTS</a:t>
            </a:r>
            <a:endParaRPr lang="en-US" sz="3200">
              <a:solidFill>
                <a:schemeClr val="bg2">
                  <a:lumMod val="50000"/>
                </a:schemeClr>
              </a:solidFill>
              <a:latin typeface="Titillium Web" panose="00000500000000000000" pitchFamily="2" charset="0"/>
            </a:endParaRPr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365881" y="2318561"/>
            <a:ext cx="6502467" cy="1803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bg2">
                  <a:lumMod val="50000"/>
                </a:schemeClr>
              </a:buClr>
            </a:pPr>
            <a:r>
              <a:rPr lang="en-US" sz="1800" dirty="0"/>
              <a:t>Limited Regular Expression Operators</a:t>
            </a:r>
          </a:p>
          <a:p>
            <a:pPr marL="342900" indent="-342900">
              <a:buClr>
                <a:schemeClr val="bg2">
                  <a:lumMod val="50000"/>
                </a:schemeClr>
              </a:buClr>
            </a:pPr>
            <a:r>
              <a:rPr lang="en-US" sz="1800" dirty="0"/>
              <a:t>Graphical User Interface</a:t>
            </a:r>
          </a:p>
          <a:p>
            <a:pPr marL="342900" indent="-342900">
              <a:buClr>
                <a:schemeClr val="bg2">
                  <a:lumMod val="50000"/>
                </a:schemeClr>
              </a:buClr>
            </a:pPr>
            <a:r>
              <a:rPr lang="en-US" sz="1800" dirty="0" err="1"/>
              <a:t>DFA</a:t>
            </a:r>
            <a:r>
              <a:rPr lang="en-US" sz="1800" dirty="0"/>
              <a:t> Optimization &amp; </a:t>
            </a:r>
            <a:r>
              <a:rPr lang="en-US" sz="1800" dirty="0">
                <a:latin typeface="Titillium Web" panose="00000500000000000000" pitchFamily="2" charset="0"/>
              </a:rPr>
              <a:t>Algorithm Optimization</a:t>
            </a:r>
            <a:endParaRPr lang="en-US" sz="1800" dirty="0">
              <a:solidFill>
                <a:schemeClr val="bg2">
                  <a:lumMod val="50000"/>
                </a:schemeClr>
              </a:solidFill>
              <a:latin typeface="Titillium Web" panose="00000500000000000000" pitchFamily="2" charset="0"/>
            </a:endParaRPr>
          </a:p>
        </p:txBody>
      </p:sp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429608" y="581027"/>
            <a:ext cx="8284784" cy="13286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215900" indent="0" algn="just">
              <a:lnSpc>
                <a:spcPct val="103000"/>
              </a:lnSpc>
              <a:spcBef>
                <a:spcPts val="0"/>
              </a:spcBef>
              <a:spcAft>
                <a:spcPts val="930"/>
              </a:spcAft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effectLst/>
                <a:latin typeface="Titillium Web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dirty="0">
              <a:solidFill>
                <a:schemeClr val="bg2">
                  <a:lumMod val="50000"/>
                </a:schemeClr>
              </a:solidFill>
              <a:effectLst/>
              <a:latin typeface="Titillium Web" panose="000005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365881" y="1770546"/>
            <a:ext cx="6103200" cy="2820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en-US" sz="1800" b="1" dirty="0"/>
              <a:t>		This Project was a Success!</a:t>
            </a:r>
          </a:p>
          <a:p>
            <a:pPr marL="76200" indent="0" algn="just">
              <a:buNone/>
            </a:pPr>
            <a:endParaRPr lang="en-US" sz="1400" dirty="0"/>
          </a:p>
          <a:p>
            <a:pPr marL="76200" indent="0" algn="just">
              <a:buNone/>
            </a:pPr>
            <a:r>
              <a:rPr lang="en-US" sz="1400" dirty="0"/>
              <a:t>We aimed to create a program to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help students and teachers </a:t>
            </a:r>
            <a:r>
              <a:rPr lang="en-US" sz="1400" dirty="0"/>
              <a:t>with </a:t>
            </a:r>
            <a:r>
              <a:rPr lang="en-US" sz="1400" dirty="0" err="1"/>
              <a:t>DFA</a:t>
            </a:r>
            <a:r>
              <a:rPr lang="en-US" sz="1400" dirty="0"/>
              <a:t> construction, which we </a:t>
            </a:r>
            <a:r>
              <a:rPr lang="en-US" sz="1400" b="1" dirty="0"/>
              <a:t>successfully achieved</a:t>
            </a:r>
            <a:r>
              <a:rPr lang="en-US" sz="1400" dirty="0"/>
              <a:t>. Using OOP principles and C++, we implemented algorithms, used various data structures, and generated state diagrams with </a:t>
            </a:r>
            <a:r>
              <a:rPr lang="en-US" sz="1400" dirty="0" err="1"/>
              <a:t>Graphviz</a:t>
            </a:r>
            <a:r>
              <a:rPr lang="en-US" sz="1400" dirty="0"/>
              <a:t>. We also constructed both </a:t>
            </a:r>
            <a:r>
              <a:rPr lang="en-US" sz="1400" dirty="0" err="1"/>
              <a:t>NFA</a:t>
            </a:r>
            <a:r>
              <a:rPr lang="en-US" sz="1400" dirty="0"/>
              <a:t> and </a:t>
            </a:r>
            <a:r>
              <a:rPr lang="en-US" sz="1400" dirty="0" err="1"/>
              <a:t>DFA</a:t>
            </a:r>
            <a:r>
              <a:rPr lang="en-US" sz="1400" dirty="0"/>
              <a:t> from regular expressions.</a:t>
            </a:r>
          </a:p>
          <a:p>
            <a:pPr marL="76200" indent="0" algn="just">
              <a:buNone/>
            </a:pPr>
            <a:endParaRPr lang="en-US" sz="1400" dirty="0"/>
          </a:p>
          <a:p>
            <a:pPr marL="76200" indent="0">
              <a:buNone/>
            </a:pPr>
            <a:endParaRPr lang="en-US" sz="1400" dirty="0"/>
          </a:p>
          <a:p>
            <a:pPr marL="0" indent="0">
              <a:buClr>
                <a:schemeClr val="bg2">
                  <a:lumMod val="50000"/>
                </a:schemeClr>
              </a:buClr>
              <a:buNone/>
            </a:pPr>
            <a:endParaRPr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5318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p35"/>
          <p:cNvSpPr txBox="1">
            <a:spLocks noGrp="1"/>
          </p:cNvSpPr>
          <p:nvPr>
            <p:ph type="ctrTitle" idx="4294967295"/>
          </p:nvPr>
        </p:nvSpPr>
        <p:spPr>
          <a:xfrm>
            <a:off x="640231" y="1116625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60" name="Google Shape;4060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34477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 dirty="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62" name="Google Shape;4062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850900" y="-2708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itillium Web "/>
              </a:rPr>
              <a:t>Regular Expression</a:t>
            </a:r>
            <a:endParaRPr b="1">
              <a:latin typeface="Titillium Web 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830C1-D3FB-4370-A684-33FA1F256147}"/>
              </a:ext>
            </a:extLst>
          </p:cNvPr>
          <p:cNvSpPr txBox="1"/>
          <p:nvPr/>
        </p:nvSpPr>
        <p:spPr>
          <a:xfrm>
            <a:off x="304800" y="888950"/>
            <a:ext cx="5905500" cy="462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73990" algn="just">
              <a:lnSpc>
                <a:spcPct val="115000"/>
              </a:lnSpc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</a:rPr>
              <a:t>Before diving into automata, it's important to familiarize ourselves with some fundamental terms: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93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Alphabet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: A finite set of symbols, usually represented as Σ, used to construct strings. For example, </a:t>
            </a:r>
            <a:r>
              <a:rPr lang="en-US" sz="1200" i="1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Σ = {a, b}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200">
              <a:solidFill>
                <a:schemeClr val="bg2">
                  <a:lumMod val="50000"/>
                </a:schemeClr>
              </a:solidFill>
              <a:effectLst/>
              <a:latin typeface="Titillium Web Light" panose="000004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93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Language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: A set of strings </a:t>
            </a:r>
            <a:r>
              <a:rPr lang="en-US" sz="1200" i="1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{</a:t>
            </a:r>
            <a:r>
              <a:rPr lang="en-US" sz="1200" i="1" err="1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aaba</a:t>
            </a:r>
            <a:r>
              <a:rPr lang="en-US" sz="1200" i="1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} 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formed from an alphabet. A language can be finite or infinite. For example, the language </a:t>
            </a:r>
            <a:r>
              <a:rPr lang="en-US" sz="1200" i="1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{a, ab, abb}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consists of strings made from the alphabet </a:t>
            </a:r>
            <a:r>
              <a:rPr lang="en-US" sz="1200" i="1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{a, b}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200">
              <a:solidFill>
                <a:schemeClr val="bg2">
                  <a:lumMod val="50000"/>
                </a:schemeClr>
              </a:solidFill>
              <a:effectLst/>
              <a:latin typeface="Titillium Web Light" panose="000004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93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Regular Expression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: A symbolic representation used to describe regular languages. Regular expressions can define patterns within strings, such as </a:t>
            </a:r>
            <a:r>
              <a:rPr lang="en-US" sz="1200" i="1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"a*b"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meaning zero or more </a:t>
            </a:r>
            <a:r>
              <a:rPr lang="en-US" sz="1200" i="1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'a'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s followed by </a:t>
            </a:r>
            <a:r>
              <a:rPr lang="en-US" sz="1200" i="1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a ‘b’.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930"/>
              </a:spcAft>
              <a:tabLst>
                <a:tab pos="457200" algn="l"/>
              </a:tabLst>
            </a:pPr>
            <a:r>
              <a:rPr lang="en-US" sz="1200" i="1">
                <a:solidFill>
                  <a:schemeClr val="bg2">
                    <a:lumMod val="50000"/>
                  </a:schemeClr>
                </a:solidFill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	-  </a:t>
            </a:r>
            <a:r>
              <a:rPr lang="en-US" sz="1200" b="1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</a:rPr>
              <a:t>Concatenation (.) 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</a:rPr>
              <a:t>: This operator connects two expressions in sequence.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930"/>
              </a:spcAft>
              <a:tabLst>
                <a:tab pos="457200" algn="l"/>
              </a:tabLst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Titillium Web Light" panose="00000400000000000000" pitchFamily="2" charset="0"/>
                <a:ea typeface="Times New Roman" panose="02020603050405020304" pitchFamily="18" charset="0"/>
              </a:rPr>
              <a:t>	-  </a:t>
            </a:r>
            <a:r>
              <a:rPr lang="en-US" sz="1200" b="1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</a:rPr>
              <a:t>Union (+) 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</a:rPr>
              <a:t>: The union operator indicates a choice among multiple options.</a:t>
            </a:r>
            <a:endParaRPr lang="en-US" sz="1200">
              <a:solidFill>
                <a:schemeClr val="bg2">
                  <a:lumMod val="50000"/>
                </a:schemeClr>
              </a:solidFill>
              <a:latin typeface="Titillium Web Light" panose="00000400000000000000" pitchFamily="2" charset="0"/>
              <a:ea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930"/>
              </a:spcAft>
              <a:tabLst>
                <a:tab pos="457200" algn="l"/>
              </a:tabLst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</a:rPr>
              <a:t>	-  </a:t>
            </a:r>
            <a:r>
              <a:rPr lang="en-US" sz="1200" b="1" err="1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</a:rPr>
              <a:t>Kleen</a:t>
            </a:r>
            <a:r>
              <a:rPr lang="en-US" sz="1200" b="1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200" b="1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Calibri" panose="020F0502020204030204" pitchFamily="34" charset="0"/>
              </a:rPr>
              <a:t>Closure</a:t>
            </a:r>
            <a:r>
              <a:rPr lang="en-US" sz="1200" b="1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</a:rPr>
              <a:t>  (*) 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</a:rPr>
              <a:t>:  This operator represents zero or more repetitions of the 				preceding element. 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930"/>
              </a:spcAft>
              <a:tabLst>
                <a:tab pos="457200" algn="l"/>
              </a:tabLst>
            </a:pPr>
            <a:endParaRPr lang="en-US" sz="1200" i="1">
              <a:solidFill>
                <a:schemeClr val="bg2">
                  <a:lumMod val="50000"/>
                </a:schemeClr>
              </a:solidFill>
              <a:effectLst/>
              <a:latin typeface="Titillium Web Light" panose="00000400000000000000" pitchFamily="2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930"/>
              </a:spcAft>
              <a:tabLst>
                <a:tab pos="457200" algn="l"/>
              </a:tabLst>
            </a:pPr>
            <a:endParaRPr lang="en-US" sz="1200">
              <a:solidFill>
                <a:schemeClr val="bg2">
                  <a:lumMod val="50000"/>
                </a:schemeClr>
              </a:solidFill>
              <a:effectLst/>
              <a:latin typeface="Titillium Web Light" panose="000004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C088F1-0C91-7639-33D4-793351FA4FAA}"/>
              </a:ext>
            </a:extLst>
          </p:cNvPr>
          <p:cNvSpPr txBox="1"/>
          <p:nvPr/>
        </p:nvSpPr>
        <p:spPr>
          <a:xfrm>
            <a:off x="6668932" y="2055681"/>
            <a:ext cx="1691296" cy="800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effectLst/>
                <a:latin typeface="TimesNewRomanPSMT"/>
              </a:rPr>
              <a:t>a(</a:t>
            </a:r>
            <a:r>
              <a:rPr lang="en-US" sz="3200" dirty="0" err="1">
                <a:solidFill>
                  <a:srgbClr val="FF0000"/>
                </a:solidFill>
                <a:effectLst/>
                <a:latin typeface="TimesNewRomanPSMT"/>
              </a:rPr>
              <a:t>a+b</a:t>
            </a:r>
            <a:r>
              <a:rPr lang="en-US" sz="3200" dirty="0">
                <a:solidFill>
                  <a:srgbClr val="FF0000"/>
                </a:solidFill>
                <a:effectLst/>
                <a:latin typeface="TimesNewRomanPSMT"/>
              </a:rPr>
              <a:t>)*b 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NP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2939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tillium Web" panose="00000500000000000000" pitchFamily="2" charset="0"/>
              </a:rPr>
              <a:t>Automata</a:t>
            </a:r>
            <a:endParaRPr b="1">
              <a:latin typeface="Titillium Web" panose="00000500000000000000" pitchFamily="2" charset="0"/>
            </a:endParaRPr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098850" y="2771121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>
                <a:latin typeface="Titillium Web "/>
              </a:rPr>
              <a:t>Deterministic Finite Automata (</a:t>
            </a:r>
            <a:r>
              <a:rPr lang="en-US" sz="1200" b="1" err="1">
                <a:latin typeface="Titillium Web "/>
              </a:rPr>
              <a:t>DFA</a:t>
            </a:r>
            <a:r>
              <a:rPr lang="en-US" sz="1200" b="1">
                <a:latin typeface="Titillium Web "/>
              </a:rPr>
              <a:t>)</a:t>
            </a:r>
          </a:p>
          <a:p>
            <a:pPr marL="0" marR="0" lvl="0" indent="0" algn="just">
              <a:lnSpc>
                <a:spcPct val="103000"/>
              </a:lnSpc>
              <a:spcBef>
                <a:spcPts val="0"/>
              </a:spcBef>
              <a:spcAft>
                <a:spcPts val="930"/>
              </a:spcAft>
              <a:buNone/>
              <a:tabLst>
                <a:tab pos="457200" algn="l"/>
              </a:tabLst>
            </a:pPr>
            <a:r>
              <a:rPr lang="en-US" sz="1200"/>
              <a:t>A </a:t>
            </a:r>
            <a:r>
              <a:rPr lang="en-US" sz="1200" err="1"/>
              <a:t>DFA</a:t>
            </a:r>
            <a:r>
              <a:rPr lang="en-US" sz="1200"/>
              <a:t> has exactly </a:t>
            </a:r>
            <a:r>
              <a:rPr lang="en-US" sz="1200">
                <a:latin typeface="Titillium Web "/>
              </a:rPr>
              <a:t>one transition </a:t>
            </a:r>
            <a:r>
              <a:rPr lang="en-US" sz="1200"/>
              <a:t>for each symbol from every state, leading to a unique path through the automaton for any given input string. It has a finite number of states, with one designated as the start state and some as accepting states.</a:t>
            </a:r>
            <a:endParaRPr sz="1200" b="1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664412" y="2771121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latin typeface="Titillium Web" panose="00000500000000000000" pitchFamily="2" charset="0"/>
              </a:rPr>
              <a:t>Nondeterministic Finite Automata (NFA)</a:t>
            </a:r>
          </a:p>
          <a:p>
            <a:pPr marL="0" marR="0" lvl="0" indent="0" algn="just">
              <a:spcBef>
                <a:spcPts val="0"/>
              </a:spcBef>
              <a:spcAft>
                <a:spcPts val="930"/>
              </a:spcAft>
              <a:buNone/>
              <a:tabLst>
                <a:tab pos="457200" algn="l"/>
              </a:tabLst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An NFA can have 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multiple transitions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for the same symbol from a single state, including transitions that don't consume any symbols 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epsilon transitions(</a:t>
            </a:r>
            <a:r>
              <a:rPr lang="en-US" sz="1200" b="1" dirty="0" err="1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).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just">
              <a:spcBef>
                <a:spcPts val="0"/>
              </a:spcBef>
              <a:spcAft>
                <a:spcPts val="930"/>
              </a:spcAft>
              <a:buNone/>
              <a:tabLst>
                <a:tab pos="457200" algn="l"/>
              </a:tabLst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An NFA accepts a string if there is at least one path from the initial state to a final state that corresponds to the string.</a:t>
            </a:r>
            <a:endParaRPr lang="en-US" sz="1200" dirty="0">
              <a:solidFill>
                <a:schemeClr val="bg2">
                  <a:lumMod val="50000"/>
                </a:schemeClr>
              </a:solidFill>
              <a:effectLst/>
              <a:latin typeface="Titillium Web Light" panose="000004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0FC06-21A4-45D8-8480-1688C4DBCAFA}"/>
              </a:ext>
            </a:extLst>
          </p:cNvPr>
          <p:cNvSpPr txBox="1"/>
          <p:nvPr/>
        </p:nvSpPr>
        <p:spPr>
          <a:xfrm>
            <a:off x="664412" y="1633715"/>
            <a:ext cx="6622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Titillium Web Light" panose="00000400000000000000" pitchFamily="2" charset="0"/>
                <a:cs typeface="Times New Roman" panose="02020603050405020304" pitchFamily="18" charset="0"/>
              </a:rPr>
              <a:t>Automata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Titillium Web Light" panose="00000400000000000000" pitchFamily="2" charset="0"/>
                <a:cs typeface="Times New Roman" panose="02020603050405020304" pitchFamily="18" charset="0"/>
              </a:rPr>
              <a:t> are mathematical models of computation that represent abstract machines capable of processing strings of symbols according to predefined rules.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Titillium Web Light" panose="00000400000000000000" pitchFamily="2" charset="0"/>
                <a:cs typeface="Times New Roman" panose="02020603050405020304" pitchFamily="18" charset="0"/>
              </a:rPr>
              <a:t> Finite Automata (FA)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Titillium Web Light" panose="00000400000000000000" pitchFamily="2" charset="0"/>
                <a:cs typeface="Times New Roman" panose="02020603050405020304" pitchFamily="18" charset="0"/>
              </a:rPr>
              <a:t> are a specific type of automaton with a finite number of states.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D7B17-759A-65B0-83E2-886BB7B1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39374"/>
            <a:ext cx="6761100" cy="1832375"/>
          </a:xfrm>
        </p:spPr>
        <p:txBody>
          <a:bodyPr/>
          <a:lstStyle/>
          <a:p>
            <a:r>
              <a:rPr lang="en-US" sz="3600" b="1" dirty="0">
                <a:latin typeface="Titillium Web" panose="00000500000000000000" pitchFamily="2" charset="0"/>
              </a:rPr>
              <a:t>Non-deterministic Finite Automata (NFA)</a:t>
            </a:r>
            <a:br>
              <a:rPr lang="en-US" sz="3600" b="1" dirty="0">
                <a:latin typeface="Titillium Web" panose="00000500000000000000" pitchFamily="2" charset="0"/>
              </a:rPr>
            </a:br>
            <a:endParaRPr lang="en-NP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73A51F-9B17-913C-1E39-725E925E9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75941" y="152659"/>
            <a:ext cx="1539185" cy="625446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25014-78EF-61E9-4D5B-FFE0130867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644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251575" y="-9882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LET’S QUICKLY LOOK AT ONE EXAMPLE</a:t>
            </a:r>
            <a:endParaRPr sz="2800" b="1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DE6D1-3B9C-4870-AE90-E36F357482C4}"/>
              </a:ext>
            </a:extLst>
          </p:cNvPr>
          <p:cNvSpPr txBox="1"/>
          <p:nvPr/>
        </p:nvSpPr>
        <p:spPr>
          <a:xfrm>
            <a:off x="251575" y="758575"/>
            <a:ext cx="6863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tillium Web Light" panose="00000400000000000000" pitchFamily="2" charset="0"/>
              </a:rPr>
              <a:t>Regular Expression: </a:t>
            </a:r>
            <a:r>
              <a:rPr lang="en-US" b="1" i="1">
                <a:solidFill>
                  <a:srgbClr val="000000"/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(ab)*</a:t>
            </a:r>
          </a:p>
          <a:p>
            <a:endParaRPr lang="en-US" b="1" i="1">
              <a:latin typeface="Titillium Web Light" panose="00000400000000000000" pitchFamily="2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>
                <a:solidFill>
                  <a:srgbClr val="000000"/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Language</a:t>
            </a:r>
            <a:r>
              <a:rPr lang="en-US" b="1" i="1">
                <a:solidFill>
                  <a:srgbClr val="000000"/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:  </a:t>
            </a:r>
            <a:r>
              <a:rPr lang="en-US" i="1">
                <a:solidFill>
                  <a:srgbClr val="000000"/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{ "", "ab", "</a:t>
            </a:r>
            <a:r>
              <a:rPr lang="en-US" i="1" err="1">
                <a:solidFill>
                  <a:srgbClr val="000000"/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abab</a:t>
            </a:r>
            <a:r>
              <a:rPr lang="en-US" i="1">
                <a:solidFill>
                  <a:srgbClr val="000000"/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", "</a:t>
            </a:r>
            <a:r>
              <a:rPr lang="en-US" i="1" err="1">
                <a:solidFill>
                  <a:srgbClr val="000000"/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ababab</a:t>
            </a:r>
            <a:r>
              <a:rPr lang="en-US" i="1">
                <a:solidFill>
                  <a:srgbClr val="000000"/>
                </a:solidFill>
                <a:effectLst/>
                <a:latin typeface="Titillium Web Light" panose="000004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", ... }</a:t>
            </a:r>
          </a:p>
          <a:p>
            <a:endParaRPr lang="en-US" b="1" i="1">
              <a:latin typeface="Titillium Web Light" panose="000004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i="1">
                <a:solidFill>
                  <a:srgbClr val="000000"/>
                </a:solidFill>
                <a:effectLst/>
                <a:latin typeface="Titillium Web Light" panose="000004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Solution:</a:t>
            </a:r>
            <a:endParaRPr lang="en-US" b="1">
              <a:solidFill>
                <a:srgbClr val="000000"/>
              </a:solidFill>
              <a:effectLst/>
              <a:latin typeface="Titillium Web Light" panose="000004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CFD898-F1A9-4481-8931-543DF97993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71" t="1747" r="4718" b="1666"/>
          <a:stretch/>
        </p:blipFill>
        <p:spPr>
          <a:xfrm rot="16200000">
            <a:off x="3134687" y="83197"/>
            <a:ext cx="2318000" cy="6629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476413" y="2679996"/>
            <a:ext cx="729096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D3EBD5"/>
                </a:solidFill>
                <a:latin typeface="Titillium Web" panose="00000500000000000000" pitchFamily="2" charset="0"/>
              </a:rPr>
              <a:t>So H</a:t>
            </a:r>
            <a:r>
              <a:rPr lang="en-US" sz="4800" b="1" dirty="0">
                <a:solidFill>
                  <a:srgbClr val="D3EBD5"/>
                </a:solidFill>
                <a:latin typeface="Titillium Web" panose="00000500000000000000" pitchFamily="2" charset="0"/>
              </a:rPr>
              <a:t>o</a:t>
            </a:r>
            <a:r>
              <a:rPr lang="en" sz="4800" b="1" dirty="0">
                <a:solidFill>
                  <a:srgbClr val="D3EBD5"/>
                </a:solidFill>
                <a:latin typeface="Titillium Web" panose="00000500000000000000" pitchFamily="2" charset="0"/>
              </a:rPr>
              <a:t>w Did We Do This?</a:t>
            </a:r>
            <a:endParaRPr sz="4800" b="1" dirty="0">
              <a:solidFill>
                <a:srgbClr val="D3EBD5"/>
              </a:solidFill>
              <a:latin typeface="Titillium Web" panose="00000500000000000000" pitchFamily="2" charset="0"/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1" name="Google Shape;4131;p40"/>
          <p:cNvSpPr txBox="1">
            <a:spLocks noGrp="1"/>
          </p:cNvSpPr>
          <p:nvPr>
            <p:ph type="title"/>
          </p:nvPr>
        </p:nvSpPr>
        <p:spPr>
          <a:xfrm>
            <a:off x="603514" y="472587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Titillium Web" panose="00000500000000000000" pitchFamily="2" charset="0"/>
              </a:rPr>
              <a:t>ROADMAP</a:t>
            </a:r>
          </a:p>
        </p:txBody>
      </p:sp>
      <p:sp>
        <p:nvSpPr>
          <p:cNvPr id="4132" name="Google Shape;4132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133" name="Google Shape;4133;p40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4" name="Google Shape;4134;p40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35" name="Google Shape;4135;p40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4136" name="Google Shape;4136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37" name="Google Shape;4137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1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38" name="Google Shape;4138;p40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4139" name="Google Shape;4139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0" name="Google Shape;4140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3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41" name="Google Shape;4141;p40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4142" name="Google Shape;4142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3" name="Google Shape;4143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5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44" name="Google Shape;4144;p40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4145" name="Google Shape;4145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6" name="Google Shape;4146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6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47" name="Google Shape;4147;p40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4148" name="Google Shape;4148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9" name="Google Shape;4149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4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50" name="Google Shape;4150;p40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4151" name="Google Shape;4151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52" name="Google Shape;4152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4153" name="Google Shape;4153;p40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bg2">
                    <a:lumMod val="50000"/>
                  </a:schemeClr>
                </a:solidFill>
              </a:rPr>
              <a:t>Problem analysis and literature review</a:t>
            </a:r>
            <a:endParaRPr lang="en-US" sz="900">
              <a:solidFill>
                <a:schemeClr val="bg2">
                  <a:lumMod val="50000"/>
                </a:schemeClr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4" name="Google Shape;4154;p40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bg2">
                    <a:lumMod val="50000"/>
                  </a:schemeClr>
                </a:solidFill>
              </a:rPr>
              <a:t>Implementing the Shunting Yard Algorithm</a:t>
            </a:r>
            <a:endParaRPr lang="en-US" sz="900">
              <a:solidFill>
                <a:schemeClr val="bg2">
                  <a:lumMod val="50000"/>
                </a:schemeClr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5" name="Google Shape;4155;p40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bg2">
                    <a:lumMod val="50000"/>
                  </a:schemeClr>
                </a:solidFill>
              </a:rPr>
              <a:t>Implementing the Subset Construction Algorithm</a:t>
            </a:r>
            <a:endParaRPr lang="en-US" sz="900">
              <a:solidFill>
                <a:schemeClr val="bg2">
                  <a:lumMod val="50000"/>
                </a:schemeClr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6" name="Google Shape;4156;p40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bg2">
                    <a:lumMod val="50000"/>
                  </a:schemeClr>
                </a:solidFill>
              </a:rPr>
              <a:t>Understanding different algorithms</a:t>
            </a:r>
            <a:endParaRPr lang="en-US" sz="900">
              <a:solidFill>
                <a:schemeClr val="bg2">
                  <a:lumMod val="50000"/>
                </a:schemeClr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7" name="Google Shape;4157;p40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bg2">
                    <a:lumMod val="50000"/>
                  </a:schemeClr>
                </a:solidFill>
              </a:rPr>
              <a:t>Implementing Thompson's Algorithm</a:t>
            </a:r>
            <a:endParaRPr lang="en-US" sz="900">
              <a:solidFill>
                <a:schemeClr val="bg2">
                  <a:lumMod val="50000"/>
                </a:schemeClr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8" name="Google Shape;4158;p40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bg2">
                    <a:lumMod val="50000"/>
                  </a:schemeClr>
                </a:solidFill>
              </a:rPr>
              <a:t>Integrating all components and generating output using </a:t>
            </a:r>
            <a:r>
              <a:rPr lang="en-US" sz="1050" err="1">
                <a:solidFill>
                  <a:schemeClr val="bg2">
                    <a:lumMod val="50000"/>
                  </a:schemeClr>
                </a:solidFill>
              </a:rPr>
              <a:t>Graphviz</a:t>
            </a:r>
            <a:endParaRPr lang="en-US" sz="900">
              <a:solidFill>
                <a:schemeClr val="bg2">
                  <a:lumMod val="50000"/>
                </a:schemeClr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7130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tillium Web" panose="00000500000000000000" pitchFamily="2" charset="0"/>
              </a:rPr>
              <a:t>So there are three Basic Algorithm.</a:t>
            </a:r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Shunting-Yard Algorithm</a:t>
            </a:r>
          </a:p>
        </p:txBody>
      </p:sp>
      <p:sp>
        <p:nvSpPr>
          <p:cNvPr id="3978" name="Google Shape;3978;p29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Subset Construction Method</a:t>
            </a: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Thompson's Construction Algorithm</a:t>
            </a:r>
          </a:p>
        </p:txBody>
      </p:sp>
      <p:cxnSp>
        <p:nvCxnSpPr>
          <p:cNvPr id="3980" name="Google Shape;3980;p29"/>
          <p:cNvCxnSpPr>
            <a:stCxn id="3977" idx="3"/>
            <a:endCxn id="3979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>
            <a:stCxn id="3979" idx="3"/>
            <a:endCxn id="3978" idx="1"/>
          </p:cNvCxnSpPr>
          <p:nvPr/>
        </p:nvCxnSpPr>
        <p:spPr>
          <a:xfrm>
            <a:off x="4669750" y="30363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6003-0E90-5412-98FC-034703BD6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388" y="151464"/>
            <a:ext cx="5623375" cy="769155"/>
          </a:xfrm>
        </p:spPr>
        <p:txBody>
          <a:bodyPr/>
          <a:lstStyle/>
          <a:p>
            <a:r>
              <a:rPr lang="en" sz="4000">
                <a:latin typeface="Titillium Web" panose="00000500000000000000" pitchFamily="2" charset="0"/>
              </a:rPr>
              <a:t>Shunting-Yard Algorithm</a:t>
            </a:r>
            <a:endParaRPr lang="en-US" sz="4000">
              <a:solidFill>
                <a:srgbClr val="000000"/>
              </a:solidFill>
              <a:latin typeface="Titillium Web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2ABA2-060C-B6A1-36DB-8318DA60C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344" y="1096619"/>
            <a:ext cx="6339557" cy="3967836"/>
          </a:xfrm>
        </p:spPr>
        <p:txBody>
          <a:bodyPr/>
          <a:lstStyle/>
          <a:p>
            <a:pPr marL="0" indent="0" algn="just">
              <a:spcBef>
                <a:spcPts val="600"/>
              </a:spcBef>
            </a:pPr>
            <a:r>
              <a:rPr lang="en-US" sz="1600">
                <a:solidFill>
                  <a:srgbClr val="003B55"/>
                </a:solidFill>
                <a:latin typeface="Arial"/>
                <a:cs typeface="Arial"/>
              </a:rPr>
              <a:t>The Shunting Yard Algorithm is used to parse mathematical expressions written in infix notation and convert them to postfix notation (Reverse Polish Notation, RPN).</a:t>
            </a:r>
            <a:endParaRPr lang="en-US"/>
          </a:p>
          <a:p>
            <a:pPr marL="0" indent="0" algn="just">
              <a:spcBef>
                <a:spcPts val="600"/>
              </a:spcBef>
            </a:pPr>
            <a:r>
              <a:rPr lang="en-US" sz="1600">
                <a:solidFill>
                  <a:srgbClr val="003B55"/>
                </a:solidFill>
                <a:latin typeface="Arial"/>
                <a:cs typeface="Arial"/>
              </a:rPr>
              <a:t>Key Concepts</a:t>
            </a:r>
          </a:p>
          <a:p>
            <a:pPr marL="285750" indent="-285750" algn="just">
              <a:spcBef>
                <a:spcPts val="600"/>
              </a:spcBef>
              <a:buFont typeface="Arial"/>
              <a:buChar char="•"/>
            </a:pPr>
            <a:r>
              <a:rPr lang="en-US" sz="1600" b="1">
                <a:solidFill>
                  <a:srgbClr val="003B55"/>
                </a:solidFill>
                <a:latin typeface="Arial"/>
                <a:cs typeface="Arial"/>
              </a:rPr>
              <a:t>Infix Notation</a:t>
            </a:r>
            <a:r>
              <a:rPr lang="en-US" sz="1600">
                <a:solidFill>
                  <a:srgbClr val="003B55"/>
                </a:solidFill>
                <a:latin typeface="Arial"/>
                <a:cs typeface="Arial"/>
              </a:rPr>
              <a:t>: Operators are placed between operands (e.g., </a:t>
            </a:r>
            <a:r>
              <a:rPr lang="en-US" sz="1600">
                <a:solidFill>
                  <a:srgbClr val="003B55"/>
                </a:solidFill>
                <a:latin typeface="Arial"/>
              </a:rPr>
              <a:t>3 + 4</a:t>
            </a:r>
            <a:r>
              <a:rPr lang="en-US" sz="1600">
                <a:solidFill>
                  <a:srgbClr val="003B55"/>
                </a:solidFill>
                <a:latin typeface="Arial"/>
                <a:cs typeface="Arial"/>
              </a:rPr>
              <a:t>).</a:t>
            </a:r>
          </a:p>
          <a:p>
            <a:pPr marL="285750" indent="-285750" algn="just">
              <a:spcBef>
                <a:spcPts val="600"/>
              </a:spcBef>
              <a:buFont typeface="Arial"/>
              <a:buChar char="•"/>
            </a:pPr>
            <a:r>
              <a:rPr lang="en-US" sz="1600" b="1">
                <a:solidFill>
                  <a:srgbClr val="003B55"/>
                </a:solidFill>
                <a:latin typeface="Arial"/>
                <a:cs typeface="Arial"/>
              </a:rPr>
              <a:t>Postfix Notation</a:t>
            </a:r>
            <a:r>
              <a:rPr lang="en-US" sz="1600">
                <a:solidFill>
                  <a:srgbClr val="003B55"/>
                </a:solidFill>
                <a:latin typeface="Arial"/>
                <a:cs typeface="Arial"/>
              </a:rPr>
              <a:t>: Operators follow their operands (e.g., </a:t>
            </a:r>
            <a:r>
              <a:rPr lang="en-US" sz="1600">
                <a:solidFill>
                  <a:srgbClr val="003B55"/>
                </a:solidFill>
                <a:latin typeface="Arial"/>
              </a:rPr>
              <a:t>3 4 +</a:t>
            </a:r>
            <a:r>
              <a:rPr lang="en-US" sz="1600">
                <a:solidFill>
                  <a:srgbClr val="003B55"/>
                </a:solidFill>
                <a:latin typeface="Arial"/>
                <a:cs typeface="Arial"/>
              </a:rPr>
              <a:t>).</a:t>
            </a:r>
          </a:p>
          <a:p>
            <a:pPr marL="0" indent="0" algn="just">
              <a:spcBef>
                <a:spcPts val="600"/>
              </a:spcBef>
            </a:pPr>
            <a:r>
              <a:rPr lang="en-US" sz="1600">
                <a:solidFill>
                  <a:srgbClr val="003B55"/>
                </a:solidFill>
                <a:latin typeface="Arial"/>
                <a:cs typeface="Arial"/>
              </a:rPr>
              <a:t>Steps of the Algorithm</a:t>
            </a:r>
          </a:p>
          <a:p>
            <a:pPr marL="285750" indent="-285750" algn="just">
              <a:spcBef>
                <a:spcPts val="600"/>
              </a:spcBef>
              <a:buFont typeface="Arial"/>
              <a:buChar char="•"/>
            </a:pPr>
            <a:r>
              <a:rPr lang="en-US" sz="1600" b="1">
                <a:solidFill>
                  <a:srgbClr val="003B55"/>
                </a:solidFill>
                <a:latin typeface="Arial"/>
                <a:cs typeface="Arial"/>
              </a:rPr>
              <a:t>1. Initialize</a:t>
            </a:r>
            <a:r>
              <a:rPr lang="en-US" sz="1600">
                <a:solidFill>
                  <a:srgbClr val="003B55"/>
                </a:solidFill>
                <a:latin typeface="Arial"/>
                <a:cs typeface="Arial"/>
              </a:rPr>
              <a:t>:</a:t>
            </a:r>
          </a:p>
          <a:p>
            <a:pPr marL="1200150" lvl="1" indent="-285750" algn="just">
              <a:buFont typeface="Arial"/>
              <a:buChar char="•"/>
            </a:pPr>
            <a:r>
              <a:rPr lang="en-US" sz="1600" b="1">
                <a:solidFill>
                  <a:srgbClr val="003B55"/>
                </a:solidFill>
                <a:latin typeface="Arial"/>
                <a:cs typeface="Arial"/>
              </a:rPr>
              <a:t>Output Queue</a:t>
            </a:r>
            <a:r>
              <a:rPr lang="en-US" sz="1600">
                <a:solidFill>
                  <a:srgbClr val="003B55"/>
                </a:solidFill>
                <a:latin typeface="Arial"/>
                <a:cs typeface="Arial"/>
              </a:rPr>
              <a:t>: Stores the final postfix expression.</a:t>
            </a:r>
          </a:p>
          <a:p>
            <a:pPr marL="1200150" lvl="1" indent="-285750" algn="just">
              <a:buFont typeface="Arial"/>
              <a:buChar char="•"/>
            </a:pPr>
            <a:r>
              <a:rPr lang="en-US" sz="1600" b="1">
                <a:solidFill>
                  <a:srgbClr val="003B55"/>
                </a:solidFill>
                <a:latin typeface="Arial"/>
                <a:cs typeface="Arial"/>
              </a:rPr>
              <a:t>Operator Stack</a:t>
            </a:r>
            <a:r>
              <a:rPr lang="en-US" sz="1600">
                <a:solidFill>
                  <a:srgbClr val="003B55"/>
                </a:solidFill>
                <a:latin typeface="Arial"/>
                <a:cs typeface="Arial"/>
              </a:rPr>
              <a:t>: Temporarily holds operators and parentheses.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904863080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991</Words>
  <Application>Microsoft Macintosh PowerPoint</Application>
  <PresentationFormat>On-screen Show (16:9)</PresentationFormat>
  <Paragraphs>113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Times New Roman</vt:lpstr>
      <vt:lpstr>Dosis ExtraLight</vt:lpstr>
      <vt:lpstr>Calibri</vt:lpstr>
      <vt:lpstr>Titillium Web Light</vt:lpstr>
      <vt:lpstr>Titillium Web </vt:lpstr>
      <vt:lpstr>TimesNewRomanPSMT</vt:lpstr>
      <vt:lpstr>Consolas</vt:lpstr>
      <vt:lpstr>Arial</vt:lpstr>
      <vt:lpstr>Titillium Web</vt:lpstr>
      <vt:lpstr>Mowbray template</vt:lpstr>
      <vt:lpstr> RegEx2DFA Converter</vt:lpstr>
      <vt:lpstr>Regular Expression</vt:lpstr>
      <vt:lpstr>Automata</vt:lpstr>
      <vt:lpstr>Non-deterministic Finite Automata (NFA) </vt:lpstr>
      <vt:lpstr>LET’S QUICKLY LOOK AT ONE EXAMPLE</vt:lpstr>
      <vt:lpstr>So How Did We Do This?</vt:lpstr>
      <vt:lpstr>ROADMAP</vt:lpstr>
      <vt:lpstr>So there are three Basic Algorithm.</vt:lpstr>
      <vt:lpstr>Shunting-Yard Algorithm</vt:lpstr>
      <vt:lpstr>PowerPoint Presentation</vt:lpstr>
      <vt:lpstr>Shunting-Yard Algorithm Visualisation</vt:lpstr>
      <vt:lpstr>PowerPoint Presentation</vt:lpstr>
      <vt:lpstr>Thompson's Construction Algorithm</vt:lpstr>
      <vt:lpstr>PowerPoint Presentation</vt:lpstr>
      <vt:lpstr>Subset Construction Method</vt:lpstr>
      <vt:lpstr>PowerPoint Presentation</vt:lpstr>
      <vt:lpstr>LIMITATIONS &amp; FUTURE ENHANCEMENTS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RegEx2DFA Converter</dc:title>
  <dc:creator>PC</dc:creator>
  <cp:lastModifiedBy>Ankit Kisi</cp:lastModifiedBy>
  <cp:revision>10</cp:revision>
  <dcterms:modified xsi:type="dcterms:W3CDTF">2024-08-01T09:38:05Z</dcterms:modified>
</cp:coreProperties>
</file>