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9" r:id="rId3"/>
    <p:sldId id="257" r:id="rId4"/>
    <p:sldId id="261" r:id="rId5"/>
    <p:sldId id="262" r:id="rId6"/>
    <p:sldId id="272" r:id="rId7"/>
    <p:sldId id="294" r:id="rId8"/>
    <p:sldId id="295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Dosis" pitchFamily="2" charset="0"/>
      <p:regular r:id="rId46"/>
      <p:bold r:id="rId47"/>
    </p:embeddedFont>
    <p:embeddedFont>
      <p:font typeface="Dosis ExtraLight" pitchFamily="2" charset="0"/>
      <p:regular r:id="rId48"/>
      <p:bold r:id="rId49"/>
    </p:embeddedFont>
    <p:embeddedFont>
      <p:font typeface="Titillium Web" panose="00000500000000000000" pitchFamily="2" charset="0"/>
      <p:regular r:id="rId50"/>
      <p:bold r:id="rId51"/>
      <p:italic r:id="rId52"/>
      <p:boldItalic r:id="rId53"/>
    </p:embeddedFont>
    <p:embeddedFont>
      <p:font typeface="Titillium Web Light" panose="000004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D9499-F6B2-473D-9A09-2C89461E429E}" v="364" dt="2024-07-31T18:51:27.917"/>
  </p1510:revLst>
</p1510:revInfo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Pokhrel" userId="3406be7d3f33fe7f" providerId="LiveId" clId="{DC682C4C-87FD-4F04-B55F-DAA1168A33BA}"/>
    <pc:docChg chg="undo custSel delSld modSld sldOrd">
      <pc:chgData name="Ankit Pokhrel" userId="3406be7d3f33fe7f" providerId="LiveId" clId="{DC682C4C-87FD-4F04-B55F-DAA1168A33BA}" dt="2024-07-31T19:55:15.975" v="367"/>
      <pc:docMkLst>
        <pc:docMk/>
      </pc:docMkLst>
      <pc:sldChg chg="modSp mod">
        <pc:chgData name="Ankit Pokhrel" userId="3406be7d3f33fe7f" providerId="LiveId" clId="{DC682C4C-87FD-4F04-B55F-DAA1168A33BA}" dt="2024-07-31T18:24:28.441" v="4" actId="20577"/>
        <pc:sldMkLst>
          <pc:docMk/>
          <pc:sldMk cId="0" sldId="257"/>
        </pc:sldMkLst>
        <pc:spChg chg="mod">
          <ac:chgData name="Ankit Pokhrel" userId="3406be7d3f33fe7f" providerId="LiveId" clId="{DC682C4C-87FD-4F04-B55F-DAA1168A33BA}" dt="2024-07-31T18:24:27.615" v="3" actId="20577"/>
          <ac:spMkLst>
            <pc:docMk/>
            <pc:sldMk cId="0" sldId="257"/>
            <ac:spMk id="3842" creationId="{00000000-0000-0000-0000-000000000000}"/>
          </ac:spMkLst>
        </pc:spChg>
        <pc:spChg chg="mod">
          <ac:chgData name="Ankit Pokhrel" userId="3406be7d3f33fe7f" providerId="LiveId" clId="{DC682C4C-87FD-4F04-B55F-DAA1168A33BA}" dt="2024-07-31T18:24:28.441" v="4" actId="20577"/>
          <ac:spMkLst>
            <pc:docMk/>
            <pc:sldMk cId="0" sldId="257"/>
            <ac:spMk id="3843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7-31T18:24:57.213" v="5" actId="47"/>
        <pc:sldMkLst>
          <pc:docMk/>
          <pc:sldMk cId="0" sldId="258"/>
        </pc:sldMkLst>
      </pc:sldChg>
      <pc:sldChg chg="addSp delSp modSp mod ord modNotes">
        <pc:chgData name="Ankit Pokhrel" userId="3406be7d3f33fe7f" providerId="LiveId" clId="{DC682C4C-87FD-4F04-B55F-DAA1168A33BA}" dt="2024-07-31T18:35:39.814" v="163" actId="20577"/>
        <pc:sldMkLst>
          <pc:docMk/>
          <pc:sldMk cId="0" sldId="259"/>
        </pc:sldMkLst>
        <pc:spChg chg="add del mod">
          <ac:chgData name="Ankit Pokhrel" userId="3406be7d3f33fe7f" providerId="LiveId" clId="{DC682C4C-87FD-4F04-B55F-DAA1168A33BA}" dt="2024-07-31T18:25:17.455" v="9" actId="478"/>
          <ac:spMkLst>
            <pc:docMk/>
            <pc:sldMk cId="0" sldId="259"/>
            <ac:spMk id="3" creationId="{0136D1A1-0C75-4A72-B74E-52238F6F602D}"/>
          </ac:spMkLst>
        </pc:spChg>
        <pc:spChg chg="add del mod">
          <ac:chgData name="Ankit Pokhrel" userId="3406be7d3f33fe7f" providerId="LiveId" clId="{DC682C4C-87FD-4F04-B55F-DAA1168A33BA}" dt="2024-07-31T18:25:23.217" v="11" actId="478"/>
          <ac:spMkLst>
            <pc:docMk/>
            <pc:sldMk cId="0" sldId="259"/>
            <ac:spMk id="5" creationId="{6292CF51-CCF7-4B9B-AF15-C786CB5457E6}"/>
          </ac:spMkLst>
        </pc:spChg>
        <pc:spChg chg="add mod">
          <ac:chgData name="Ankit Pokhrel" userId="3406be7d3f33fe7f" providerId="LiveId" clId="{DC682C4C-87FD-4F04-B55F-DAA1168A33BA}" dt="2024-07-31T18:35:39.814" v="163" actId="20577"/>
          <ac:spMkLst>
            <pc:docMk/>
            <pc:sldMk cId="0" sldId="259"/>
            <ac:spMk id="6" creationId="{FE7830C1-D3FB-4370-A684-33FA1F256147}"/>
          </ac:spMkLst>
        </pc:spChg>
        <pc:spChg chg="add del mod">
          <ac:chgData name="Ankit Pokhrel" userId="3406be7d3f33fe7f" providerId="LiveId" clId="{DC682C4C-87FD-4F04-B55F-DAA1168A33BA}" dt="2024-07-31T18:26:30.453" v="71" actId="2711"/>
          <ac:spMkLst>
            <pc:docMk/>
            <pc:sldMk cId="0" sldId="259"/>
            <ac:spMk id="3858" creationId="{00000000-0000-0000-0000-000000000000}"/>
          </ac:spMkLst>
        </pc:spChg>
        <pc:spChg chg="del">
          <ac:chgData name="Ankit Pokhrel" userId="3406be7d3f33fe7f" providerId="LiveId" clId="{DC682C4C-87FD-4F04-B55F-DAA1168A33BA}" dt="2024-07-31T18:25:11.339" v="8" actId="478"/>
          <ac:spMkLst>
            <pc:docMk/>
            <pc:sldMk cId="0" sldId="259"/>
            <ac:spMk id="3859" creationId="{00000000-0000-0000-0000-000000000000}"/>
          </ac:spMkLst>
        </pc:spChg>
      </pc:sldChg>
      <pc:sldChg chg="addSp delSp modSp mod ord">
        <pc:chgData name="Ankit Pokhrel" userId="3406be7d3f33fe7f" providerId="LiveId" clId="{DC682C4C-87FD-4F04-B55F-DAA1168A33BA}" dt="2024-07-31T19:55:03.082" v="365"/>
        <pc:sldMkLst>
          <pc:docMk/>
          <pc:sldMk cId="0" sldId="261"/>
        </pc:sldMkLst>
        <pc:spChg chg="add del mod">
          <ac:chgData name="Ankit Pokhrel" userId="3406be7d3f33fe7f" providerId="LiveId" clId="{DC682C4C-87FD-4F04-B55F-DAA1168A33BA}" dt="2024-07-31T18:39:57.882" v="167" actId="478"/>
          <ac:spMkLst>
            <pc:docMk/>
            <pc:sldMk cId="0" sldId="261"/>
            <ac:spMk id="3" creationId="{8C866658-06A3-4C97-92EC-CAB6ADDFDC6F}"/>
          </ac:spMkLst>
        </pc:spChg>
        <pc:spChg chg="add mod">
          <ac:chgData name="Ankit Pokhrel" userId="3406be7d3f33fe7f" providerId="LiveId" clId="{DC682C4C-87FD-4F04-B55F-DAA1168A33BA}" dt="2024-07-31T19:11:34.553" v="318" actId="1076"/>
          <ac:spMkLst>
            <pc:docMk/>
            <pc:sldMk cId="0" sldId="261"/>
            <ac:spMk id="4" creationId="{0C3DE6D1-3B9C-4870-AE90-E36F357482C4}"/>
          </ac:spMkLst>
        </pc:spChg>
        <pc:spChg chg="add del mod">
          <ac:chgData name="Ankit Pokhrel" userId="3406be7d3f33fe7f" providerId="LiveId" clId="{DC682C4C-87FD-4F04-B55F-DAA1168A33BA}" dt="2024-07-31T18:57:06.878" v="285"/>
          <ac:spMkLst>
            <pc:docMk/>
            <pc:sldMk cId="0" sldId="261"/>
            <ac:spMk id="5" creationId="{7E624D35-23F4-46E7-9519-E14B0B0864C7}"/>
          </ac:spMkLst>
        </pc:spChg>
        <pc:spChg chg="mod">
          <ac:chgData name="Ankit Pokhrel" userId="3406be7d3f33fe7f" providerId="LiveId" clId="{DC682C4C-87FD-4F04-B55F-DAA1168A33BA}" dt="2024-07-31T18:40:49.884" v="227" actId="113"/>
          <ac:spMkLst>
            <pc:docMk/>
            <pc:sldMk cId="0" sldId="261"/>
            <ac:spMk id="3870" creationId="{00000000-0000-0000-0000-000000000000}"/>
          </ac:spMkLst>
        </pc:spChg>
        <pc:spChg chg="del">
          <ac:chgData name="Ankit Pokhrel" userId="3406be7d3f33fe7f" providerId="LiveId" clId="{DC682C4C-87FD-4F04-B55F-DAA1168A33BA}" dt="2024-07-31T18:39:55.063" v="166" actId="478"/>
          <ac:spMkLst>
            <pc:docMk/>
            <pc:sldMk cId="0" sldId="261"/>
            <ac:spMk id="3871" creationId="{00000000-0000-0000-0000-000000000000}"/>
          </ac:spMkLst>
        </pc:spChg>
        <pc:picChg chg="add mod modCrop">
          <ac:chgData name="Ankit Pokhrel" userId="3406be7d3f33fe7f" providerId="LiveId" clId="{DC682C4C-87FD-4F04-B55F-DAA1168A33BA}" dt="2024-07-31T19:11:41.583" v="319" actId="1076"/>
          <ac:picMkLst>
            <pc:docMk/>
            <pc:sldMk cId="0" sldId="261"/>
            <ac:picMk id="7" creationId="{EDCFD898-F1A9-4481-8931-543DF979934E}"/>
          </ac:picMkLst>
        </pc:picChg>
      </pc:sldChg>
      <pc:sldChg chg="delSp modSp mod ord">
        <pc:chgData name="Ankit Pokhrel" userId="3406be7d3f33fe7f" providerId="LiveId" clId="{DC682C4C-87FD-4F04-B55F-DAA1168A33BA}" dt="2024-07-31T19:55:15.975" v="367"/>
        <pc:sldMkLst>
          <pc:docMk/>
          <pc:sldMk cId="0" sldId="262"/>
        </pc:sldMkLst>
        <pc:spChg chg="mod">
          <ac:chgData name="Ankit Pokhrel" userId="3406be7d3f33fe7f" providerId="LiveId" clId="{DC682C4C-87FD-4F04-B55F-DAA1168A33BA}" dt="2024-07-31T19:13:13.345" v="363" actId="1076"/>
          <ac:spMkLst>
            <pc:docMk/>
            <pc:sldMk cId="0" sldId="262"/>
            <ac:spMk id="3877" creationId="{00000000-0000-0000-0000-000000000000}"/>
          </ac:spMkLst>
        </pc:spChg>
        <pc:spChg chg="del mod">
          <ac:chgData name="Ankit Pokhrel" userId="3406be7d3f33fe7f" providerId="LiveId" clId="{DC682C4C-87FD-4F04-B55F-DAA1168A33BA}" dt="2024-07-31T19:12:07.887" v="323" actId="478"/>
          <ac:spMkLst>
            <pc:docMk/>
            <pc:sldMk cId="0" sldId="262"/>
            <ac:spMk id="3878" creationId="{00000000-0000-0000-0000-000000000000}"/>
          </ac:spMkLst>
        </pc:spChg>
      </pc:sldChg>
    </pc:docChg>
  </pc:docChgLst>
  <pc:docChgLst>
    <pc:chgData name="Guest User" providerId="Windows Live" clId="Web-{E53D9499-F6B2-473D-9A09-2C89461E429E}"/>
    <pc:docChg chg="addSld modSld sldOrd">
      <pc:chgData name="Guest User" userId="" providerId="Windows Live" clId="Web-{E53D9499-F6B2-473D-9A09-2C89461E429E}" dt="2024-07-31T18:51:27.917" v="355" actId="14100"/>
      <pc:docMkLst>
        <pc:docMk/>
      </pc:docMkLst>
      <pc:sldChg chg="modSp">
        <pc:chgData name="Guest User" userId="" providerId="Windows Live" clId="Web-{E53D9499-F6B2-473D-9A09-2C89461E429E}" dt="2024-07-31T18:35:21.788" v="16" actId="1076"/>
        <pc:sldMkLst>
          <pc:docMk/>
          <pc:sldMk cId="0" sldId="261"/>
        </pc:sldMkLst>
        <pc:spChg chg="mod">
          <ac:chgData name="Guest User" userId="" providerId="Windows Live" clId="Web-{E53D9499-F6B2-473D-9A09-2C89461E429E}" dt="2024-07-31T18:35:21.788" v="16" actId="1076"/>
          <ac:spMkLst>
            <pc:docMk/>
            <pc:sldMk cId="0" sldId="261"/>
            <ac:spMk id="3871" creationId="{00000000-0000-0000-0000-000000000000}"/>
          </ac:spMkLst>
        </pc:spChg>
      </pc:sldChg>
      <pc:sldChg chg="modSp ord">
        <pc:chgData name="Guest User" userId="" providerId="Windows Live" clId="Web-{E53D9499-F6B2-473D-9A09-2C89461E429E}" dt="2024-07-31T18:37:59.497" v="80"/>
        <pc:sldMkLst>
          <pc:docMk/>
          <pc:sldMk cId="0" sldId="272"/>
        </pc:sldMkLst>
        <pc:spChg chg="mod">
          <ac:chgData name="Guest User" userId="" providerId="Windows Live" clId="Web-{E53D9499-F6B2-473D-9A09-2C89461E429E}" dt="2024-07-31T18:37:24.808" v="35" actId="20577"/>
          <ac:spMkLst>
            <pc:docMk/>
            <pc:sldMk cId="0" sldId="272"/>
            <ac:spMk id="3977" creationId="{00000000-0000-0000-0000-000000000000}"/>
          </ac:spMkLst>
        </pc:spChg>
        <pc:spChg chg="mod">
          <ac:chgData name="Guest User" userId="" providerId="Windows Live" clId="Web-{E53D9499-F6B2-473D-9A09-2C89461E429E}" dt="2024-07-31T18:37:58.841" v="79" actId="20577"/>
          <ac:spMkLst>
            <pc:docMk/>
            <pc:sldMk cId="0" sldId="272"/>
            <ac:spMk id="3978" creationId="{00000000-0000-0000-0000-000000000000}"/>
          </ac:spMkLst>
        </pc:spChg>
        <pc:spChg chg="mod">
          <ac:chgData name="Guest User" userId="" providerId="Windows Live" clId="Web-{E53D9499-F6B2-473D-9A09-2C89461E429E}" dt="2024-07-31T18:37:35.746" v="55" actId="20577"/>
          <ac:spMkLst>
            <pc:docMk/>
            <pc:sldMk cId="0" sldId="272"/>
            <ac:spMk id="3979" creationId="{00000000-0000-0000-0000-000000000000}"/>
          </ac:spMkLst>
        </pc:spChg>
      </pc:sldChg>
      <pc:sldChg chg="addSp delSp modSp add ord replId">
        <pc:chgData name="Guest User" userId="" providerId="Windows Live" clId="Web-{E53D9499-F6B2-473D-9A09-2C89461E429E}" dt="2024-07-31T18:51:27.917" v="355" actId="14100"/>
        <pc:sldMkLst>
          <pc:docMk/>
          <pc:sldMk cId="931417218" sldId="294"/>
        </pc:sldMkLst>
        <pc:spChg chg="mod">
          <ac:chgData name="Guest User" userId="" providerId="Windows Live" clId="Web-{E53D9499-F6B2-473D-9A09-2C89461E429E}" dt="2024-07-31T18:51:27.917" v="355" actId="14100"/>
          <ac:spMkLst>
            <pc:docMk/>
            <pc:sldMk cId="931417218" sldId="294"/>
            <ac:spMk id="4188" creationId="{00000000-0000-0000-0000-000000000000}"/>
          </ac:spMkLst>
        </pc:spChg>
        <pc:spChg chg="del mod">
          <ac:chgData name="Guest User" userId="" providerId="Windows Live" clId="Web-{E53D9499-F6B2-473D-9A09-2C89461E429E}" dt="2024-07-31T18:42:05.396" v="102"/>
          <ac:spMkLst>
            <pc:docMk/>
            <pc:sldMk cId="931417218" sldId="294"/>
            <ac:spMk id="4190" creationId="{00000000-0000-0000-0000-000000000000}"/>
          </ac:spMkLst>
        </pc:spChg>
        <pc:spChg chg="del">
          <ac:chgData name="Guest User" userId="" providerId="Windows Live" clId="Web-{E53D9499-F6B2-473D-9A09-2C89461E429E}" dt="2024-07-31T18:42:17.725" v="107"/>
          <ac:spMkLst>
            <pc:docMk/>
            <pc:sldMk cId="931417218" sldId="294"/>
            <ac:spMk id="4191" creationId="{00000000-0000-0000-0000-000000000000}"/>
          </ac:spMkLst>
        </pc:spChg>
        <pc:spChg chg="del">
          <ac:chgData name="Guest User" userId="" providerId="Windows Live" clId="Web-{E53D9499-F6B2-473D-9A09-2C89461E429E}" dt="2024-07-31T18:42:08.022" v="103"/>
          <ac:spMkLst>
            <pc:docMk/>
            <pc:sldMk cId="931417218" sldId="294"/>
            <ac:spMk id="4192" creationId="{00000000-0000-0000-0000-000000000000}"/>
          </ac:spMkLst>
        </pc:spChg>
        <pc:spChg chg="del">
          <ac:chgData name="Guest User" userId="" providerId="Windows Live" clId="Web-{E53D9499-F6B2-473D-9A09-2C89461E429E}" dt="2024-07-31T18:42:11.162" v="104"/>
          <ac:spMkLst>
            <pc:docMk/>
            <pc:sldMk cId="931417218" sldId="294"/>
            <ac:spMk id="4193" creationId="{00000000-0000-0000-0000-000000000000}"/>
          </ac:spMkLst>
        </pc:spChg>
        <pc:spChg chg="del mod">
          <ac:chgData name="Guest User" userId="" providerId="Windows Live" clId="Web-{E53D9499-F6B2-473D-9A09-2C89461E429E}" dt="2024-07-31T18:45:31.076" v="163"/>
          <ac:spMkLst>
            <pc:docMk/>
            <pc:sldMk cId="931417218" sldId="294"/>
            <ac:spMk id="4194" creationId="{00000000-0000-0000-0000-000000000000}"/>
          </ac:spMkLst>
        </pc:spChg>
        <pc:spChg chg="del">
          <ac:chgData name="Guest User" userId="" providerId="Windows Live" clId="Web-{E53D9499-F6B2-473D-9A09-2C89461E429E}" dt="2024-07-31T18:42:13.209" v="105"/>
          <ac:spMkLst>
            <pc:docMk/>
            <pc:sldMk cId="931417218" sldId="294"/>
            <ac:spMk id="4195" creationId="{00000000-0000-0000-0000-000000000000}"/>
          </ac:spMkLst>
        </pc:spChg>
        <pc:spChg chg="del mod">
          <ac:chgData name="Guest User" userId="" providerId="Windows Live" clId="Web-{E53D9499-F6B2-473D-9A09-2C89461E429E}" dt="2024-07-31T18:42:01.146" v="98"/>
          <ac:spMkLst>
            <pc:docMk/>
            <pc:sldMk cId="931417218" sldId="294"/>
            <ac:spMk id="4196" creationId="{00000000-0000-0000-0000-000000000000}"/>
          </ac:spMkLst>
        </pc:spChg>
        <pc:spChg chg="del">
          <ac:chgData name="Guest User" userId="" providerId="Windows Live" clId="Web-{E53D9499-F6B2-473D-9A09-2C89461E429E}" dt="2024-07-31T18:42:15.725" v="106"/>
          <ac:spMkLst>
            <pc:docMk/>
            <pc:sldMk cId="931417218" sldId="294"/>
            <ac:spMk id="4197" creationId="{00000000-0000-0000-0000-000000000000}"/>
          </ac:spMkLst>
        </pc:spChg>
        <pc:spChg chg="del">
          <ac:chgData name="Guest User" userId="" providerId="Windows Live" clId="Web-{E53D9499-F6B2-473D-9A09-2C89461E429E}" dt="2024-07-31T18:45:27.669" v="161"/>
          <ac:spMkLst>
            <pc:docMk/>
            <pc:sldMk cId="931417218" sldId="294"/>
            <ac:spMk id="4198" creationId="{00000000-0000-0000-0000-000000000000}"/>
          </ac:spMkLst>
        </pc:spChg>
        <pc:picChg chg="add del mod">
          <ac:chgData name="Guest User" userId="" providerId="Windows Live" clId="Web-{E53D9499-F6B2-473D-9A09-2C89461E429E}" dt="2024-07-31T18:48:59.896" v="253"/>
          <ac:picMkLst>
            <pc:docMk/>
            <pc:sldMk cId="931417218" sldId="294"/>
            <ac:picMk id="2" creationId="{46756D6C-6FAD-DC08-635D-8695FEEDE7F8}"/>
          </ac:picMkLst>
        </pc:picChg>
        <pc:picChg chg="add del mod">
          <ac:chgData name="Guest User" userId="" providerId="Windows Live" clId="Web-{E53D9499-F6B2-473D-9A09-2C89461E429E}" dt="2024-07-31T18:48:49.098" v="249"/>
          <ac:picMkLst>
            <pc:docMk/>
            <pc:sldMk cId="931417218" sldId="294"/>
            <ac:picMk id="3" creationId="{19EF033C-65AB-65B7-B66C-EDF76EEC600F}"/>
          </ac:picMkLst>
        </pc:picChg>
        <pc:picChg chg="add del mod">
          <ac:chgData name="Guest User" userId="" providerId="Windows Live" clId="Web-{E53D9499-F6B2-473D-9A09-2C89461E429E}" dt="2024-07-31T18:48:31.816" v="243"/>
          <ac:picMkLst>
            <pc:docMk/>
            <pc:sldMk cId="931417218" sldId="294"/>
            <ac:picMk id="4" creationId="{4EA2C1E0-9E8D-26FC-EDB8-025B4E89A795}"/>
          </ac:picMkLst>
        </pc:picChg>
        <pc:picChg chg="add del mod">
          <ac:chgData name="Guest User" userId="" providerId="Windows Live" clId="Web-{E53D9499-F6B2-473D-9A09-2C89461E429E}" dt="2024-07-31T18:48:16.753" v="240"/>
          <ac:picMkLst>
            <pc:docMk/>
            <pc:sldMk cId="931417218" sldId="294"/>
            <ac:picMk id="5" creationId="{5DA830E7-7B43-A410-200C-209B1C035AE6}"/>
          </ac:picMkLst>
        </pc:picChg>
        <pc:picChg chg="add del mod">
          <ac:chgData name="Guest User" userId="" providerId="Windows Live" clId="Web-{E53D9499-F6B2-473D-9A09-2C89461E429E}" dt="2024-07-31T18:48:09.425" v="237"/>
          <ac:picMkLst>
            <pc:docMk/>
            <pc:sldMk cId="931417218" sldId="294"/>
            <ac:picMk id="6" creationId="{82E1CDE5-29E0-81D0-C0E4-D8B633741D27}"/>
          </ac:picMkLst>
        </pc:picChg>
        <pc:picChg chg="add del mod">
          <ac:chgData name="Guest User" userId="" providerId="Windows Live" clId="Web-{E53D9499-F6B2-473D-9A09-2C89461E429E}" dt="2024-07-31T18:46:58.219" v="194"/>
          <ac:picMkLst>
            <pc:docMk/>
            <pc:sldMk cId="931417218" sldId="294"/>
            <ac:picMk id="7" creationId="{6C40CD6A-C7A7-DE68-DCF5-96CCAC53E666}"/>
          </ac:picMkLst>
        </pc:picChg>
        <pc:picChg chg="add mod">
          <ac:chgData name="Guest User" userId="" providerId="Windows Live" clId="Web-{E53D9499-F6B2-473D-9A09-2C89461E429E}" dt="2024-07-31T18:49:43.350" v="270" actId="1076"/>
          <ac:picMkLst>
            <pc:docMk/>
            <pc:sldMk cId="931417218" sldId="294"/>
            <ac:picMk id="8" creationId="{A5BBF3A3-8354-BC72-1978-19A19CCEF2C2}"/>
          </ac:picMkLst>
        </pc:picChg>
        <pc:picChg chg="add mod">
          <ac:chgData name="Guest User" userId="" providerId="Windows Live" clId="Web-{E53D9499-F6B2-473D-9A09-2C89461E429E}" dt="2024-07-31T18:49:55.648" v="275" actId="1076"/>
          <ac:picMkLst>
            <pc:docMk/>
            <pc:sldMk cId="931417218" sldId="294"/>
            <ac:picMk id="9" creationId="{D5629248-2BD4-3761-18CC-8E40CF682A8E}"/>
          </ac:picMkLst>
        </pc:picChg>
        <pc:picChg chg="add mod">
          <ac:chgData name="Guest User" userId="" providerId="Windows Live" clId="Web-{E53D9499-F6B2-473D-9A09-2C89461E429E}" dt="2024-07-31T18:50:02.882" v="278" actId="1076"/>
          <ac:picMkLst>
            <pc:docMk/>
            <pc:sldMk cId="931417218" sldId="294"/>
            <ac:picMk id="10" creationId="{8F1F3669-CE58-766D-0919-2FBDEF1AB146}"/>
          </ac:picMkLst>
        </pc:picChg>
        <pc:picChg chg="add mod">
          <ac:chgData name="Guest User" userId="" providerId="Windows Live" clId="Web-{E53D9499-F6B2-473D-9A09-2C89461E429E}" dt="2024-07-31T18:50:25.242" v="286" actId="1076"/>
          <ac:picMkLst>
            <pc:docMk/>
            <pc:sldMk cId="931417218" sldId="294"/>
            <ac:picMk id="11" creationId="{B4427E7F-936A-F0F1-4132-DC676C9FA164}"/>
          </ac:picMkLst>
        </pc:picChg>
        <pc:picChg chg="add mod">
          <ac:chgData name="Guest User" userId="" providerId="Windows Live" clId="Web-{E53D9499-F6B2-473D-9A09-2C89461E429E}" dt="2024-07-31T18:50:43.009" v="291" actId="14100"/>
          <ac:picMkLst>
            <pc:docMk/>
            <pc:sldMk cId="931417218" sldId="294"/>
            <ac:picMk id="12" creationId="{A3F6CCC6-E42F-833A-F691-F716C982C8F8}"/>
          </ac:picMkLst>
        </pc:picChg>
        <pc:picChg chg="add mod">
          <ac:chgData name="Guest User" userId="" providerId="Windows Live" clId="Web-{E53D9499-F6B2-473D-9A09-2C89461E429E}" dt="2024-07-31T18:50:51.134" v="293" actId="14100"/>
          <ac:picMkLst>
            <pc:docMk/>
            <pc:sldMk cId="931417218" sldId="294"/>
            <ac:picMk id="13" creationId="{B1CE91F7-4ABE-E795-0464-3983644709E5}"/>
          </ac:picMkLst>
        </pc:picChg>
      </pc:sldChg>
      <pc:sldChg chg="addSp delSp modSp add replId">
        <pc:chgData name="Guest User" userId="" providerId="Windows Live" clId="Web-{E53D9499-F6B2-473D-9A09-2C89461E429E}" dt="2024-07-31T18:49:34.506" v="267" actId="1076"/>
        <pc:sldMkLst>
          <pc:docMk/>
          <pc:sldMk cId="2870305924" sldId="295"/>
        </pc:sldMkLst>
        <pc:spChg chg="del">
          <ac:chgData name="Guest User" userId="" providerId="Windows Live" clId="Web-{E53D9499-F6B2-473D-9A09-2C89461E429E}" dt="2024-07-31T18:46:42.844" v="192"/>
          <ac:spMkLst>
            <pc:docMk/>
            <pc:sldMk cId="2870305924" sldId="295"/>
            <ac:spMk id="4188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91"/>
          <ac:spMkLst>
            <pc:docMk/>
            <pc:sldMk cId="2870305924" sldId="295"/>
            <ac:spMk id="4189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90"/>
          <ac:spMkLst>
            <pc:docMk/>
            <pc:sldMk cId="2870305924" sldId="295"/>
            <ac:spMk id="4199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89"/>
          <ac:spMkLst>
            <pc:docMk/>
            <pc:sldMk cId="2870305924" sldId="295"/>
            <ac:spMk id="4200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88"/>
          <ac:spMkLst>
            <pc:docMk/>
            <pc:sldMk cId="2870305924" sldId="295"/>
            <ac:spMk id="4201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87"/>
          <ac:spMkLst>
            <pc:docMk/>
            <pc:sldMk cId="2870305924" sldId="295"/>
            <ac:spMk id="4202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85"/>
          <ac:spMkLst>
            <pc:docMk/>
            <pc:sldMk cId="2870305924" sldId="295"/>
            <ac:spMk id="4206" creationId="{00000000-0000-0000-0000-000000000000}"/>
          </ac:spMkLst>
        </pc:spChg>
        <pc:grpChg chg="del">
          <ac:chgData name="Guest User" userId="" providerId="Windows Live" clId="Web-{E53D9499-F6B2-473D-9A09-2C89461E429E}" dt="2024-07-31T18:46:42.844" v="186"/>
          <ac:grpSpMkLst>
            <pc:docMk/>
            <pc:sldMk cId="2870305924" sldId="295"/>
            <ac:grpSpMk id="4203" creationId="{00000000-0000-0000-0000-000000000000}"/>
          </ac:grpSpMkLst>
        </pc:grpChg>
        <pc:grpChg chg="del">
          <ac:chgData name="Guest User" userId="" providerId="Windows Live" clId="Web-{E53D9499-F6B2-473D-9A09-2C89461E429E}" dt="2024-07-31T18:46:42.844" v="184"/>
          <ac:grpSpMkLst>
            <pc:docMk/>
            <pc:sldMk cId="2870305924" sldId="295"/>
            <ac:grpSpMk id="4207" creationId="{00000000-0000-0000-0000-000000000000}"/>
          </ac:grpSpMkLst>
        </pc:grpChg>
        <pc:grpChg chg="del">
          <ac:chgData name="Guest User" userId="" providerId="Windows Live" clId="Web-{E53D9499-F6B2-473D-9A09-2C89461E429E}" dt="2024-07-31T18:46:42.844" v="183"/>
          <ac:grpSpMkLst>
            <pc:docMk/>
            <pc:sldMk cId="2870305924" sldId="295"/>
            <ac:grpSpMk id="4211" creationId="{00000000-0000-0000-0000-000000000000}"/>
          </ac:grpSpMkLst>
        </pc:grpChg>
        <pc:grpChg chg="del">
          <ac:chgData name="Guest User" userId="" providerId="Windows Live" clId="Web-{E53D9499-F6B2-473D-9A09-2C89461E429E}" dt="2024-07-31T18:46:42.844" v="182"/>
          <ac:grpSpMkLst>
            <pc:docMk/>
            <pc:sldMk cId="2870305924" sldId="295"/>
            <ac:grpSpMk id="4217" creationId="{00000000-0000-0000-0000-000000000000}"/>
          </ac:grpSpMkLst>
        </pc:grpChg>
        <pc:picChg chg="del">
          <ac:chgData name="Guest User" userId="" providerId="Windows Live" clId="Web-{E53D9499-F6B2-473D-9A09-2C89461E429E}" dt="2024-07-31T18:46:42.844" v="181"/>
          <ac:picMkLst>
            <pc:docMk/>
            <pc:sldMk cId="2870305924" sldId="295"/>
            <ac:picMk id="2" creationId="{46756D6C-6FAD-DC08-635D-8695FEEDE7F8}"/>
          </ac:picMkLst>
        </pc:picChg>
        <pc:picChg chg="del">
          <ac:chgData name="Guest User" userId="" providerId="Windows Live" clId="Web-{E53D9499-F6B2-473D-9A09-2C89461E429E}" dt="2024-07-31T18:46:42.844" v="180"/>
          <ac:picMkLst>
            <pc:docMk/>
            <pc:sldMk cId="2870305924" sldId="295"/>
            <ac:picMk id="3" creationId="{19EF033C-65AB-65B7-B66C-EDF76EEC600F}"/>
          </ac:picMkLst>
        </pc:picChg>
        <pc:picChg chg="del">
          <ac:chgData name="Guest User" userId="" providerId="Windows Live" clId="Web-{E53D9499-F6B2-473D-9A09-2C89461E429E}" dt="2024-07-31T18:46:42.844" v="179"/>
          <ac:picMkLst>
            <pc:docMk/>
            <pc:sldMk cId="2870305924" sldId="295"/>
            <ac:picMk id="4" creationId="{4EA2C1E0-9E8D-26FC-EDB8-025B4E89A795}"/>
          </ac:picMkLst>
        </pc:picChg>
        <pc:picChg chg="del">
          <ac:chgData name="Guest User" userId="" providerId="Windows Live" clId="Web-{E53D9499-F6B2-473D-9A09-2C89461E429E}" dt="2024-07-31T18:46:42.844" v="178"/>
          <ac:picMkLst>
            <pc:docMk/>
            <pc:sldMk cId="2870305924" sldId="295"/>
            <ac:picMk id="5" creationId="{5DA830E7-7B43-A410-200C-209B1C035AE6}"/>
          </ac:picMkLst>
        </pc:picChg>
        <pc:picChg chg="del">
          <ac:chgData name="Guest User" userId="" providerId="Windows Live" clId="Web-{E53D9499-F6B2-473D-9A09-2C89461E429E}" dt="2024-07-31T18:46:42.844" v="177"/>
          <ac:picMkLst>
            <pc:docMk/>
            <pc:sldMk cId="2870305924" sldId="295"/>
            <ac:picMk id="6" creationId="{82E1CDE5-29E0-81D0-C0E4-D8B633741D27}"/>
          </ac:picMkLst>
        </pc:picChg>
        <pc:picChg chg="del">
          <ac:chgData name="Guest User" userId="" providerId="Windows Live" clId="Web-{E53D9499-F6B2-473D-9A09-2C89461E429E}" dt="2024-07-31T18:46:42.844" v="176"/>
          <ac:picMkLst>
            <pc:docMk/>
            <pc:sldMk cId="2870305924" sldId="295"/>
            <ac:picMk id="7" creationId="{6C40CD6A-C7A7-DE68-DCF5-96CCAC53E666}"/>
          </ac:picMkLst>
        </pc:picChg>
        <pc:picChg chg="del">
          <ac:chgData name="Guest User" userId="" providerId="Windows Live" clId="Web-{E53D9499-F6B2-473D-9A09-2C89461E429E}" dt="2024-07-31T18:46:42.844" v="175"/>
          <ac:picMkLst>
            <pc:docMk/>
            <pc:sldMk cId="2870305924" sldId="295"/>
            <ac:picMk id="8" creationId="{A5BBF3A3-8354-BC72-1978-19A19CCEF2C2}"/>
          </ac:picMkLst>
        </pc:picChg>
        <pc:picChg chg="del">
          <ac:chgData name="Guest User" userId="" providerId="Windows Live" clId="Web-{E53D9499-F6B2-473D-9A09-2C89461E429E}" dt="2024-07-31T18:46:42.844" v="174"/>
          <ac:picMkLst>
            <pc:docMk/>
            <pc:sldMk cId="2870305924" sldId="295"/>
            <ac:picMk id="9" creationId="{D5629248-2BD4-3761-18CC-8E40CF682A8E}"/>
          </ac:picMkLst>
        </pc:picChg>
        <pc:picChg chg="del">
          <ac:chgData name="Guest User" userId="" providerId="Windows Live" clId="Web-{E53D9499-F6B2-473D-9A09-2C89461E429E}" dt="2024-07-31T18:46:42.844" v="173"/>
          <ac:picMkLst>
            <pc:docMk/>
            <pc:sldMk cId="2870305924" sldId="295"/>
            <ac:picMk id="10" creationId="{8F1F3669-CE58-766D-0919-2FBDEF1AB146}"/>
          </ac:picMkLst>
        </pc:picChg>
        <pc:picChg chg="del">
          <ac:chgData name="Guest User" userId="" providerId="Windows Live" clId="Web-{E53D9499-F6B2-473D-9A09-2C89461E429E}" dt="2024-07-31T18:46:42.844" v="172"/>
          <ac:picMkLst>
            <pc:docMk/>
            <pc:sldMk cId="2870305924" sldId="295"/>
            <ac:picMk id="11" creationId="{B4427E7F-936A-F0F1-4132-DC676C9FA164}"/>
          </ac:picMkLst>
        </pc:picChg>
        <pc:picChg chg="del">
          <ac:chgData name="Guest User" userId="" providerId="Windows Live" clId="Web-{E53D9499-F6B2-473D-9A09-2C89461E429E}" dt="2024-07-31T18:46:42.844" v="171"/>
          <ac:picMkLst>
            <pc:docMk/>
            <pc:sldMk cId="2870305924" sldId="295"/>
            <ac:picMk id="12" creationId="{A3F6CCC6-E42F-833A-F691-F716C982C8F8}"/>
          </ac:picMkLst>
        </pc:picChg>
        <pc:picChg chg="del">
          <ac:chgData name="Guest User" userId="" providerId="Windows Live" clId="Web-{E53D9499-F6B2-473D-9A09-2C89461E429E}" dt="2024-07-31T18:46:42.844" v="170"/>
          <ac:picMkLst>
            <pc:docMk/>
            <pc:sldMk cId="2870305924" sldId="295"/>
            <ac:picMk id="13" creationId="{B1CE91F7-4ABE-E795-0464-3983644709E5}"/>
          </ac:picMkLst>
        </pc:picChg>
        <pc:picChg chg="add mod">
          <ac:chgData name="Guest User" userId="" providerId="Windows Live" clId="Web-{E53D9499-F6B2-473D-9A09-2C89461E429E}" dt="2024-07-31T18:49:28.537" v="263" actId="1076"/>
          <ac:picMkLst>
            <pc:docMk/>
            <pc:sldMk cId="2870305924" sldId="295"/>
            <ac:picMk id="14" creationId="{278F6777-0F82-8A47-FF0C-27A46B45FABE}"/>
          </ac:picMkLst>
        </pc:picChg>
        <pc:picChg chg="add del mod">
          <ac:chgData name="Guest User" userId="" providerId="Windows Live" clId="Web-{E53D9499-F6B2-473D-9A09-2C89461E429E}" dt="2024-07-31T18:48:01.268" v="234"/>
          <ac:picMkLst>
            <pc:docMk/>
            <pc:sldMk cId="2870305924" sldId="295"/>
            <ac:picMk id="15" creationId="{503FF950-D017-74A7-8224-BC35463E64DC}"/>
          </ac:picMkLst>
        </pc:picChg>
        <pc:picChg chg="add del mod">
          <ac:chgData name="Guest User" userId="" providerId="Windows Live" clId="Web-{E53D9499-F6B2-473D-9A09-2C89461E429E}" dt="2024-07-31T18:48:01.268" v="233"/>
          <ac:picMkLst>
            <pc:docMk/>
            <pc:sldMk cId="2870305924" sldId="295"/>
            <ac:picMk id="16" creationId="{49CA956F-FA1F-6AEF-F8EF-1F5C42485F93}"/>
          </ac:picMkLst>
        </pc:picChg>
        <pc:picChg chg="add mod">
          <ac:chgData name="Guest User" userId="" providerId="Windows Live" clId="Web-{E53D9499-F6B2-473D-9A09-2C89461E429E}" dt="2024-07-31T18:49:27.365" v="262" actId="1076"/>
          <ac:picMkLst>
            <pc:docMk/>
            <pc:sldMk cId="2870305924" sldId="295"/>
            <ac:picMk id="17" creationId="{D0AEBFD0-5EC1-F6AA-47E9-892D7B578283}"/>
          </ac:picMkLst>
        </pc:picChg>
        <pc:picChg chg="add mod">
          <ac:chgData name="Guest User" userId="" providerId="Windows Live" clId="Web-{E53D9499-F6B2-473D-9A09-2C89461E429E}" dt="2024-07-31T18:49:25.350" v="261" actId="1076"/>
          <ac:picMkLst>
            <pc:docMk/>
            <pc:sldMk cId="2870305924" sldId="295"/>
            <ac:picMk id="18" creationId="{01225983-B611-0743-5824-85CAA1480052}"/>
          </ac:picMkLst>
        </pc:picChg>
        <pc:picChg chg="add mod">
          <ac:chgData name="Guest User" userId="" providerId="Windows Live" clId="Web-{E53D9499-F6B2-473D-9A09-2C89461E429E}" dt="2024-07-31T18:49:34.506" v="267" actId="1076"/>
          <ac:picMkLst>
            <pc:docMk/>
            <pc:sldMk cId="2870305924" sldId="295"/>
            <ac:picMk id="19" creationId="{B120CA5B-E214-77BF-BCA7-B92E3C2A1BF3}"/>
          </ac:picMkLst>
        </pc:picChg>
        <pc:picChg chg="add mod">
          <ac:chgData name="Guest User" userId="" providerId="Windows Live" clId="Web-{E53D9499-F6B2-473D-9A09-2C89461E429E}" dt="2024-07-31T18:49:33.662" v="266" actId="1076"/>
          <ac:picMkLst>
            <pc:docMk/>
            <pc:sldMk cId="2870305924" sldId="295"/>
            <ac:picMk id="20" creationId="{B3FD3B5E-827D-B03D-A295-B8F0EC96D796}"/>
          </ac:picMkLst>
        </pc:picChg>
        <pc:picChg chg="add mod">
          <ac:chgData name="Guest User" userId="" providerId="Windows Live" clId="Web-{E53D9499-F6B2-473D-9A09-2C89461E429E}" dt="2024-07-31T18:49:32.303" v="265" actId="1076"/>
          <ac:picMkLst>
            <pc:docMk/>
            <pc:sldMk cId="2870305924" sldId="295"/>
            <ac:picMk id="21" creationId="{97258FBB-D028-6AF9-A658-1B6231D0D7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Google Shape;403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2" name="Google Shape;407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d2943850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d2943850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d2943850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d2943850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gd29438504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1" name="Google Shape;4161;gd29438504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d29438504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d29438504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29438504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29438504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gd29438504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6" name="Google Shape;4266;gd29438504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d29438504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d29438504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" name="Google Shape;436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3" name="Google Shape;436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1" name="Google Shape;4651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2" name="Google Shape;4652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1" name="Google Shape;510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2" name="Google Shape;510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799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22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1" dirty="0"/>
            </a:br>
            <a:r>
              <a:rPr lang="en" sz="6600" b="1" dirty="0">
                <a:solidFill>
                  <a:schemeClr val="bg1"/>
                </a:solidFill>
              </a:rPr>
              <a:t>RegEx2DFA</a:t>
            </a:r>
            <a:r>
              <a:rPr lang="en" b="1" dirty="0">
                <a:solidFill>
                  <a:schemeClr val="bg1"/>
                </a:solidFill>
              </a:rPr>
              <a:t> </a:t>
            </a:r>
            <a:r>
              <a:rPr lang="en" sz="6600" b="1" dirty="0">
                <a:solidFill>
                  <a:schemeClr val="bg1"/>
                </a:solidFill>
              </a:rPr>
              <a:t>Converter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850900" y="-2708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tillium Web "/>
              </a:rPr>
              <a:t>Regular Expression</a:t>
            </a:r>
            <a:endParaRPr b="1" dirty="0">
              <a:latin typeface="Titillium Web 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830C1-D3FB-4370-A684-33FA1F256147}"/>
              </a:ext>
            </a:extLst>
          </p:cNvPr>
          <p:cNvSpPr txBox="1"/>
          <p:nvPr/>
        </p:nvSpPr>
        <p:spPr>
          <a:xfrm>
            <a:off x="304800" y="888950"/>
            <a:ext cx="5905500" cy="462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73990" algn="just">
              <a:lnSpc>
                <a:spcPct val="115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Before diving into automata, it's important to familiarize ourselves with some fundamental terms: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Alphabet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: A finite set of symbols, usually represented as Σ, used to construct strings. For example,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Σ = {a, b}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Language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: A set of strings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aaba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}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formed from an alphabet. A language can be finite or infinite. For example, the language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{a, ab, abb}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consists of strings made from the alphabet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{a, b}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Regular Expression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: A symbolic representation used to describe regular languages. Regular expressions can define patterns within strings, such as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"a*b"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meaning zero or more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'a'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s followed by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 ‘b’.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	- 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Concatenation (.)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: This operator connects two expressions in sequence.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  <a:ea typeface="Times New Roman" panose="02020603050405020304" pitchFamily="18" charset="0"/>
              </a:rPr>
              <a:t>	- 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Union (+)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: The union operator indicates a choice among multiple options.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itillium Web Light" panose="00000400000000000000" pitchFamily="2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	-  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Kleen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</a:rPr>
              <a:t>Closure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  (*)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:  This operator represents zero or more repetitions of the 				preceding element. 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endParaRPr lang="en-US" sz="1200" i="1" dirty="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endParaRPr lang="en-US" sz="1200" dirty="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Excel or 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0" name="Google Shape;4000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cxnSp>
        <p:nvCxnSpPr>
          <p:cNvPr id="4001" name="Google Shape;4001;p31"/>
          <p:cNvCxnSpPr/>
          <p:nvPr/>
        </p:nvCxnSpPr>
        <p:spPr>
          <a:xfrm>
            <a:off x="694400" y="881074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2" name="Google Shape;4002;p31"/>
          <p:cNvCxnSpPr/>
          <p:nvPr/>
        </p:nvCxnSpPr>
        <p:spPr>
          <a:xfrm>
            <a:off x="694400" y="1590556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3" name="Google Shape;4003;p31"/>
          <p:cNvCxnSpPr/>
          <p:nvPr/>
        </p:nvCxnSpPr>
        <p:spPr>
          <a:xfrm>
            <a:off x="694400" y="2300038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4" name="Google Shape;4004;p31"/>
          <p:cNvCxnSpPr/>
          <p:nvPr/>
        </p:nvCxnSpPr>
        <p:spPr>
          <a:xfrm>
            <a:off x="694400" y="300952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5" name="Google Shape;4005;p31"/>
          <p:cNvCxnSpPr/>
          <p:nvPr/>
        </p:nvCxnSpPr>
        <p:spPr>
          <a:xfrm>
            <a:off x="694400" y="374090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6" name="Google Shape;4006;p31"/>
          <p:cNvSpPr txBox="1"/>
          <p:nvPr/>
        </p:nvSpPr>
        <p:spPr>
          <a:xfrm>
            <a:off x="624915" y="722325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07" name="Google Shape;4007;p31"/>
          <p:cNvSpPr/>
          <p:nvPr/>
        </p:nvSpPr>
        <p:spPr>
          <a:xfrm>
            <a:off x="1240516" y="2187311"/>
            <a:ext cx="205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8" name="Google Shape;4008;p31"/>
          <p:cNvSpPr/>
          <p:nvPr/>
        </p:nvSpPr>
        <p:spPr>
          <a:xfrm>
            <a:off x="1517187" y="1793248"/>
            <a:ext cx="205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1"/>
          <p:cNvSpPr/>
          <p:nvPr/>
        </p:nvSpPr>
        <p:spPr>
          <a:xfrm>
            <a:off x="1793858" y="2300038"/>
            <a:ext cx="205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0" name="Google Shape;4010;p31"/>
          <p:cNvSpPr/>
          <p:nvPr/>
        </p:nvSpPr>
        <p:spPr>
          <a:xfrm>
            <a:off x="2783918" y="2501101"/>
            <a:ext cx="205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1" name="Google Shape;4011;p31"/>
          <p:cNvSpPr/>
          <p:nvPr/>
        </p:nvSpPr>
        <p:spPr>
          <a:xfrm>
            <a:off x="3060589" y="1902718"/>
            <a:ext cx="205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2" name="Google Shape;4012;p31"/>
          <p:cNvSpPr/>
          <p:nvPr/>
        </p:nvSpPr>
        <p:spPr>
          <a:xfrm>
            <a:off x="3337260" y="1035398"/>
            <a:ext cx="205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3" name="Google Shape;4013;p31"/>
          <p:cNvSpPr/>
          <p:nvPr/>
        </p:nvSpPr>
        <p:spPr>
          <a:xfrm>
            <a:off x="4327320" y="1946493"/>
            <a:ext cx="205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4" name="Google Shape;4014;p31"/>
          <p:cNvSpPr/>
          <p:nvPr/>
        </p:nvSpPr>
        <p:spPr>
          <a:xfrm>
            <a:off x="4603991" y="880950"/>
            <a:ext cx="205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31"/>
          <p:cNvSpPr/>
          <p:nvPr/>
        </p:nvSpPr>
        <p:spPr>
          <a:xfrm>
            <a:off x="4880662" y="2128936"/>
            <a:ext cx="205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31"/>
          <p:cNvSpPr/>
          <p:nvPr/>
        </p:nvSpPr>
        <p:spPr>
          <a:xfrm>
            <a:off x="5870722" y="2559475"/>
            <a:ext cx="205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7" name="Google Shape;4017;p31"/>
          <p:cNvSpPr/>
          <p:nvPr/>
        </p:nvSpPr>
        <p:spPr>
          <a:xfrm>
            <a:off x="6147393" y="1099993"/>
            <a:ext cx="205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8" name="Google Shape;4018;p31"/>
          <p:cNvSpPr/>
          <p:nvPr/>
        </p:nvSpPr>
        <p:spPr>
          <a:xfrm>
            <a:off x="6424064" y="1413783"/>
            <a:ext cx="205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MOBILE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4" name="Google Shape;4024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025" name="Google Shape;4025;p32"/>
          <p:cNvGrpSpPr/>
          <p:nvPr/>
        </p:nvGrpSpPr>
        <p:grpSpPr>
          <a:xfrm>
            <a:off x="4026775" y="373572"/>
            <a:ext cx="2119546" cy="4396359"/>
            <a:chOff x="2547150" y="238125"/>
            <a:chExt cx="2525675" cy="5238750"/>
          </a:xfrm>
        </p:grpSpPr>
        <p:sp>
          <p:nvSpPr>
            <p:cNvPr id="4026" name="Google Shape;402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0" name="Google Shape;403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07310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6" name="Google Shape;4036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037" name="Google Shape;4037;p33"/>
          <p:cNvGrpSpPr/>
          <p:nvPr/>
        </p:nvGrpSpPr>
        <p:grpSpPr>
          <a:xfrm>
            <a:off x="3837677" y="465959"/>
            <a:ext cx="2736410" cy="4222433"/>
            <a:chOff x="2112475" y="238125"/>
            <a:chExt cx="3395050" cy="5238750"/>
          </a:xfrm>
        </p:grpSpPr>
        <p:sp>
          <p:nvSpPr>
            <p:cNvPr id="4038" name="Google Shape;403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42" name="Google Shape;40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63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48" name="Google Shape;4048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049" name="Google Shape;4049;p34"/>
          <p:cNvGrpSpPr/>
          <p:nvPr/>
        </p:nvGrpSpPr>
        <p:grpSpPr>
          <a:xfrm>
            <a:off x="3009249" y="1241129"/>
            <a:ext cx="4542205" cy="2661224"/>
            <a:chOff x="1177450" y="241631"/>
            <a:chExt cx="6173152" cy="3616776"/>
          </a:xfrm>
        </p:grpSpPr>
        <p:sp>
          <p:nvSpPr>
            <p:cNvPr id="4050" name="Google Shape;405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54" name="Google Shape;405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5164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3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68" name="Google Shape;4068;p3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69" name="Google Shape;4069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75" name="Google Shape;4075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76" name="Google Shape;4076;p37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77" name="Google Shape;4077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3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083" name="Google Shape;4083;p3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Google Shape;4088;p3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89" name="Google Shape;4089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090" name="Google Shape;4090;p39"/>
          <p:cNvSpPr/>
          <p:nvPr/>
        </p:nvSpPr>
        <p:spPr>
          <a:xfrm>
            <a:off x="681868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1" name="Google Shape;4091;p39"/>
          <p:cNvSpPr/>
          <p:nvPr/>
        </p:nvSpPr>
        <p:spPr>
          <a:xfrm>
            <a:off x="623681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2" name="Google Shape;4092;p39"/>
          <p:cNvSpPr/>
          <p:nvPr/>
        </p:nvSpPr>
        <p:spPr>
          <a:xfrm>
            <a:off x="565493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3" name="Google Shape;4093;p39"/>
          <p:cNvSpPr/>
          <p:nvPr/>
        </p:nvSpPr>
        <p:spPr>
          <a:xfrm>
            <a:off x="507306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4" name="Google Shape;4094;p39"/>
          <p:cNvSpPr/>
          <p:nvPr/>
        </p:nvSpPr>
        <p:spPr>
          <a:xfrm>
            <a:off x="449119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5" name="Google Shape;4095;p39"/>
          <p:cNvSpPr/>
          <p:nvPr/>
        </p:nvSpPr>
        <p:spPr>
          <a:xfrm>
            <a:off x="390932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6" name="Google Shape;4096;p39"/>
          <p:cNvSpPr/>
          <p:nvPr/>
        </p:nvSpPr>
        <p:spPr>
          <a:xfrm>
            <a:off x="332744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7" name="Google Shape;4097;p39"/>
          <p:cNvSpPr/>
          <p:nvPr/>
        </p:nvSpPr>
        <p:spPr>
          <a:xfrm>
            <a:off x="274557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8" name="Google Shape;4098;p39"/>
          <p:cNvSpPr/>
          <p:nvPr/>
        </p:nvSpPr>
        <p:spPr>
          <a:xfrm>
            <a:off x="216370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9" name="Google Shape;4099;p39"/>
          <p:cNvSpPr/>
          <p:nvPr/>
        </p:nvSpPr>
        <p:spPr>
          <a:xfrm>
            <a:off x="158183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0" name="Google Shape;4100;p39"/>
          <p:cNvSpPr/>
          <p:nvPr/>
        </p:nvSpPr>
        <p:spPr>
          <a:xfrm>
            <a:off x="99995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1" name="Google Shape;4101;p39"/>
          <p:cNvSpPr/>
          <p:nvPr/>
        </p:nvSpPr>
        <p:spPr>
          <a:xfrm>
            <a:off x="41808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2" name="Google Shape;4102;p39"/>
          <p:cNvSpPr/>
          <p:nvPr/>
        </p:nvSpPr>
        <p:spPr>
          <a:xfrm>
            <a:off x="0" y="2755950"/>
            <a:ext cx="561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03" name="Google Shape;4103;p39"/>
          <p:cNvCxnSpPr/>
          <p:nvPr/>
        </p:nvCxnSpPr>
        <p:spPr>
          <a:xfrm rot="10800000">
            <a:off x="67781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4" name="Google Shape;4104;p39"/>
          <p:cNvSpPr txBox="1"/>
          <p:nvPr/>
        </p:nvSpPr>
        <p:spPr>
          <a:xfrm>
            <a:off x="641653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5" name="Google Shape;4105;p39"/>
          <p:cNvCxnSpPr/>
          <p:nvPr/>
        </p:nvCxnSpPr>
        <p:spPr>
          <a:xfrm rot="10800000">
            <a:off x="184250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6" name="Google Shape;4106;p39"/>
          <p:cNvSpPr txBox="1"/>
          <p:nvPr/>
        </p:nvSpPr>
        <p:spPr>
          <a:xfrm>
            <a:off x="180766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7" name="Google Shape;4107;p39"/>
          <p:cNvCxnSpPr/>
          <p:nvPr/>
        </p:nvCxnSpPr>
        <p:spPr>
          <a:xfrm rot="10800000">
            <a:off x="300718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8" name="Google Shape;4108;p39"/>
          <p:cNvSpPr txBox="1"/>
          <p:nvPr/>
        </p:nvSpPr>
        <p:spPr>
          <a:xfrm>
            <a:off x="2973681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9" name="Google Shape;4109;p39"/>
          <p:cNvCxnSpPr/>
          <p:nvPr/>
        </p:nvCxnSpPr>
        <p:spPr>
          <a:xfrm rot="10800000">
            <a:off x="417187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0" name="Google Shape;4110;p39"/>
          <p:cNvSpPr txBox="1"/>
          <p:nvPr/>
        </p:nvSpPr>
        <p:spPr>
          <a:xfrm>
            <a:off x="4139694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1" name="Google Shape;4111;p39"/>
          <p:cNvCxnSpPr/>
          <p:nvPr/>
        </p:nvCxnSpPr>
        <p:spPr>
          <a:xfrm rot="10800000">
            <a:off x="533655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2" name="Google Shape;4112;p39"/>
          <p:cNvSpPr txBox="1"/>
          <p:nvPr/>
        </p:nvSpPr>
        <p:spPr>
          <a:xfrm>
            <a:off x="5305708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3" name="Google Shape;4113;p39"/>
          <p:cNvCxnSpPr/>
          <p:nvPr/>
        </p:nvCxnSpPr>
        <p:spPr>
          <a:xfrm rot="10800000">
            <a:off x="650124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4" name="Google Shape;4114;p39"/>
          <p:cNvSpPr txBox="1"/>
          <p:nvPr/>
        </p:nvSpPr>
        <p:spPr>
          <a:xfrm>
            <a:off x="6471722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5" name="Google Shape;4115;p39"/>
          <p:cNvCxnSpPr/>
          <p:nvPr/>
        </p:nvCxnSpPr>
        <p:spPr>
          <a:xfrm rot="10800000">
            <a:off x="126910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6" name="Google Shape;4116;p39"/>
          <p:cNvSpPr txBox="1"/>
          <p:nvPr/>
        </p:nvSpPr>
        <p:spPr>
          <a:xfrm>
            <a:off x="120727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7" name="Google Shape;4117;p39"/>
          <p:cNvCxnSpPr/>
          <p:nvPr/>
        </p:nvCxnSpPr>
        <p:spPr>
          <a:xfrm rot="10800000">
            <a:off x="24337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8" name="Google Shape;4118;p39"/>
          <p:cNvSpPr txBox="1"/>
          <p:nvPr/>
        </p:nvSpPr>
        <p:spPr>
          <a:xfrm>
            <a:off x="238003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9" name="Google Shape;4119;p39"/>
          <p:cNvCxnSpPr/>
          <p:nvPr/>
        </p:nvCxnSpPr>
        <p:spPr>
          <a:xfrm rot="10800000">
            <a:off x="359847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0" name="Google Shape;4120;p39"/>
          <p:cNvSpPr txBox="1"/>
          <p:nvPr/>
        </p:nvSpPr>
        <p:spPr>
          <a:xfrm>
            <a:off x="3552795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1" name="Google Shape;4121;p39"/>
          <p:cNvCxnSpPr/>
          <p:nvPr/>
        </p:nvCxnSpPr>
        <p:spPr>
          <a:xfrm rot="10800000">
            <a:off x="476315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2" name="Google Shape;4122;p39"/>
          <p:cNvSpPr txBox="1"/>
          <p:nvPr/>
        </p:nvSpPr>
        <p:spPr>
          <a:xfrm>
            <a:off x="4725556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3" name="Google Shape;4123;p39"/>
          <p:cNvCxnSpPr/>
          <p:nvPr/>
        </p:nvCxnSpPr>
        <p:spPr>
          <a:xfrm rot="10800000">
            <a:off x="592784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4" name="Google Shape;4124;p39"/>
          <p:cNvSpPr txBox="1"/>
          <p:nvPr/>
        </p:nvSpPr>
        <p:spPr>
          <a:xfrm>
            <a:off x="5898317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5" name="Google Shape;4125;p39"/>
          <p:cNvCxnSpPr/>
          <p:nvPr/>
        </p:nvCxnSpPr>
        <p:spPr>
          <a:xfrm rot="10800000">
            <a:off x="70925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6" name="Google Shape;4126;p39"/>
          <p:cNvSpPr txBox="1"/>
          <p:nvPr/>
        </p:nvSpPr>
        <p:spPr>
          <a:xfrm>
            <a:off x="7059218" y="3648150"/>
            <a:ext cx="912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32" name="Google Shape;4132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133" name="Google Shape;4133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4" name="Google Shape;4134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5" name="Google Shape;4135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36" name="Google Shape;413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38" name="Google Shape;4138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39" name="Google Shape;413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1" name="Google Shape;4141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42" name="Google Shape;414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4" name="Google Shape;4144;p40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145" name="Google Shape;414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6" name="Google Shape;414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7" name="Google Shape;4147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48" name="Google Shape;414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9" name="Google Shape;414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0" name="Google Shape;4150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51" name="Google Shape;415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52" name="Google Shape;415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153" name="Google Shape;4153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4" name="Google Shape;4154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5" name="Google Shape;4155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6" name="Google Shape;4156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7" name="Google Shape;4157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8" name="Google Shape;4158;p40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2939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 panose="00000500000000000000" pitchFamily="2" charset="0"/>
              </a:rPr>
              <a:t>Automata</a:t>
            </a:r>
            <a:endParaRPr b="1" dirty="0">
              <a:latin typeface="Titillium Web" panose="00000500000000000000" pitchFamily="2" charset="0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098850" y="2771121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Titillium Web "/>
              </a:rPr>
              <a:t>Deterministic Finite Automata (</a:t>
            </a:r>
            <a:r>
              <a:rPr lang="en-US" sz="1200" b="1" dirty="0" err="1">
                <a:latin typeface="Titillium Web "/>
              </a:rPr>
              <a:t>DFA</a:t>
            </a:r>
            <a:r>
              <a:rPr lang="en-US" sz="1200" b="1" dirty="0">
                <a:latin typeface="Titillium Web "/>
              </a:rPr>
              <a:t>)</a:t>
            </a:r>
          </a:p>
          <a:p>
            <a:pPr marL="0" marR="0" lvl="0" indent="0" algn="just">
              <a:lnSpc>
                <a:spcPct val="103000"/>
              </a:lnSpc>
              <a:spcBef>
                <a:spcPts val="0"/>
              </a:spcBef>
              <a:spcAft>
                <a:spcPts val="930"/>
              </a:spcAft>
              <a:buNone/>
              <a:tabLst>
                <a:tab pos="457200" algn="l"/>
              </a:tabLst>
            </a:pPr>
            <a:r>
              <a:rPr lang="en-US" sz="1200" dirty="0"/>
              <a:t>A </a:t>
            </a:r>
            <a:r>
              <a:rPr lang="en-US" sz="1200" dirty="0" err="1"/>
              <a:t>DFA</a:t>
            </a:r>
            <a:r>
              <a:rPr lang="en-US" sz="1200" dirty="0"/>
              <a:t> has exactly </a:t>
            </a:r>
            <a:r>
              <a:rPr lang="en-US" sz="1200" dirty="0">
                <a:latin typeface="Titillium Web "/>
              </a:rPr>
              <a:t>one transition </a:t>
            </a:r>
            <a:r>
              <a:rPr lang="en-US" sz="1200" dirty="0"/>
              <a:t>for each symbol from every state, leading to a unique path through the automaton for any given input string. It has a finite number of states, with one designated as the start state and some as accepting states.</a:t>
            </a:r>
            <a:endParaRPr sz="1200" b="1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64412" y="2771121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 panose="00000500000000000000" pitchFamily="2" charset="0"/>
              </a:rPr>
              <a:t>Nondeterministic Finite Automata (</a:t>
            </a:r>
            <a:r>
              <a:rPr lang="en-US" sz="1200" b="1" dirty="0" err="1">
                <a:latin typeface="Titillium Web" panose="00000500000000000000" pitchFamily="2" charset="0"/>
              </a:rPr>
              <a:t>NFA</a:t>
            </a:r>
            <a:r>
              <a:rPr lang="en-US" sz="1200" b="1" dirty="0">
                <a:latin typeface="Titillium Web" panose="00000500000000000000" pitchFamily="2" charset="0"/>
              </a:rPr>
              <a:t>)</a:t>
            </a:r>
          </a:p>
          <a:p>
            <a:pPr marL="0" marR="0" lvl="0" indent="0" algn="just">
              <a:spcBef>
                <a:spcPts val="0"/>
              </a:spcBef>
              <a:spcAft>
                <a:spcPts val="930"/>
              </a:spcAft>
              <a:buNone/>
              <a:tabLst>
                <a:tab pos="457200" algn="l"/>
              </a:tabLs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NFA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can have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multiple transitions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for the same symbol from a single state, including transitions that don't consume any symbols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epsilon transitions(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just">
              <a:spcBef>
                <a:spcPts val="0"/>
              </a:spcBef>
              <a:spcAft>
                <a:spcPts val="930"/>
              </a:spcAft>
              <a:buNone/>
              <a:tabLst>
                <a:tab pos="457200" algn="l"/>
              </a:tabLs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NFA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accepts a string if there is at least one path from the initial state to a final state that corresponds to the string.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0FC06-21A4-45D8-8480-1688C4DBCAFA}"/>
              </a:ext>
            </a:extLst>
          </p:cNvPr>
          <p:cNvSpPr txBox="1"/>
          <p:nvPr/>
        </p:nvSpPr>
        <p:spPr>
          <a:xfrm>
            <a:off x="664412" y="1633715"/>
            <a:ext cx="6622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tillium Web Light" panose="00000400000000000000" pitchFamily="2" charset="0"/>
                <a:cs typeface="Times New Roman" panose="02020603050405020304" pitchFamily="18" charset="0"/>
              </a:rPr>
              <a:t>Automata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tillium Web Light" panose="00000400000000000000" pitchFamily="2" charset="0"/>
                <a:cs typeface="Times New Roman" panose="02020603050405020304" pitchFamily="18" charset="0"/>
              </a:rPr>
              <a:t> are mathematical models of computation that represent abstract machines capable of processing strings of symbols according to predefined rules.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tillium Web Light" panose="00000400000000000000" pitchFamily="2" charset="0"/>
                <a:cs typeface="Times New Roman" panose="02020603050405020304" pitchFamily="18" charset="0"/>
              </a:rPr>
              <a:t> Finite Automata (FA)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tillium Web Light" panose="00000400000000000000" pitchFamily="2" charset="0"/>
                <a:cs typeface="Times New Roman" panose="02020603050405020304" pitchFamily="18" charset="0"/>
              </a:rPr>
              <a:t> are a specific type of automaton with a finite number of states.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p4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164" name="Google Shape;416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4165" name="Google Shape;4165;p41"/>
          <p:cNvGraphicFramePr/>
          <p:nvPr/>
        </p:nvGraphicFramePr>
        <p:xfrm>
          <a:off x="8441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1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172" name="Google Shape;4172;p42"/>
          <p:cNvSpPr/>
          <p:nvPr/>
        </p:nvSpPr>
        <p:spPr>
          <a:xfrm>
            <a:off x="71828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3" name="Google Shape;4173;p42"/>
          <p:cNvSpPr/>
          <p:nvPr/>
        </p:nvSpPr>
        <p:spPr>
          <a:xfrm>
            <a:off x="448702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4" name="Google Shape;4174;p42"/>
          <p:cNvSpPr/>
          <p:nvPr/>
        </p:nvSpPr>
        <p:spPr>
          <a:xfrm>
            <a:off x="71828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5" name="Google Shape;4175;p42"/>
          <p:cNvSpPr/>
          <p:nvPr/>
        </p:nvSpPr>
        <p:spPr>
          <a:xfrm>
            <a:off x="448702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6" name="Google Shape;4176;p42"/>
          <p:cNvSpPr/>
          <p:nvPr/>
        </p:nvSpPr>
        <p:spPr>
          <a:xfrm>
            <a:off x="3298451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7" name="Google Shape;4177;p42"/>
          <p:cNvSpPr/>
          <p:nvPr/>
        </p:nvSpPr>
        <p:spPr>
          <a:xfrm rot="5400000">
            <a:off x="3448410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42"/>
          <p:cNvSpPr/>
          <p:nvPr/>
        </p:nvSpPr>
        <p:spPr>
          <a:xfrm rot="10800000">
            <a:off x="3448410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9" name="Google Shape;4179;p42"/>
          <p:cNvSpPr/>
          <p:nvPr/>
        </p:nvSpPr>
        <p:spPr>
          <a:xfrm rot="-5400000">
            <a:off x="3298451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1" name="Google Shape;4181;p42"/>
          <p:cNvSpPr/>
          <p:nvPr/>
        </p:nvSpPr>
        <p:spPr>
          <a:xfrm>
            <a:off x="4651057" y="2359847"/>
            <a:ext cx="459648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4183" name="Google Shape;4183;p42"/>
          <p:cNvSpPr/>
          <p:nvPr/>
        </p:nvSpPr>
        <p:spPr>
          <a:xfrm>
            <a:off x="4749363" y="3311754"/>
            <a:ext cx="268349" cy="3884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BUSINESS MODEL CANVAS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189" name="Google Shape;4189;p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32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190" name="Google Shape;419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1" name="Google Shape;419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2" name="Google Shape;419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3" name="Google Shape;419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4" name="Google Shape;419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5" name="Google Shape;419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6" name="Google Shape;419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7" name="Google Shape;419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8" name="Google Shape;419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9" name="Google Shape;419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0" name="Google Shape;420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1" name="Google Shape;420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2" name="Google Shape;420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3" name="Google Shape;420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204" name="Google Shape;420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5" name="Google Shape;420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6" name="Google Shape;420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7" name="Google Shape;420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208" name="Google Shape;420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9" name="Google Shape;420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0" name="Google Shape;421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1" name="Google Shape;421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212" name="Google Shape;421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3" name="Google Shape;421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4" name="Google Shape;421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5" name="Google Shape;421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6" name="Google Shape;421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7" name="Google Shape;421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218" name="Google Shape;421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9" name="Google Shape;421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0" name="Google Shape;422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1" name="Google Shape;422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2" name="Google Shape;422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3" name="Google Shape;422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4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229" name="Google Shape;4229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4230" name="Google Shape;4230;p44"/>
          <p:cNvGrpSpPr/>
          <p:nvPr/>
        </p:nvGrpSpPr>
        <p:grpSpPr>
          <a:xfrm>
            <a:off x="855289" y="1722097"/>
            <a:ext cx="3264414" cy="2934771"/>
            <a:chOff x="3778727" y="4460423"/>
            <a:chExt cx="720160" cy="647438"/>
          </a:xfrm>
        </p:grpSpPr>
        <p:sp>
          <p:nvSpPr>
            <p:cNvPr id="4231" name="Google Shape;423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2" name="Google Shape;423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3" name="Google Shape;423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4" name="Google Shape;423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5" name="Google Shape;423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6" name="Google Shape;423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7" name="Google Shape;423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4238" name="Google Shape;4238;p44"/>
          <p:cNvCxnSpPr/>
          <p:nvPr/>
        </p:nvCxnSpPr>
        <p:spPr>
          <a:xfrm>
            <a:off x="4047374" y="2207987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9" name="Google Shape;4239;p44"/>
          <p:cNvSpPr txBox="1"/>
          <p:nvPr/>
        </p:nvSpPr>
        <p:spPr>
          <a:xfrm>
            <a:off x="5059300" y="2052331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0" name="Google Shape;4240;p44"/>
          <p:cNvCxnSpPr/>
          <p:nvPr/>
        </p:nvCxnSpPr>
        <p:spPr>
          <a:xfrm>
            <a:off x="3906532" y="2643722"/>
            <a:ext cx="1097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1" name="Google Shape;4241;p44"/>
          <p:cNvSpPr txBox="1"/>
          <p:nvPr/>
        </p:nvSpPr>
        <p:spPr>
          <a:xfrm>
            <a:off x="5059300" y="2488056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2" name="Google Shape;4242;p44"/>
          <p:cNvCxnSpPr/>
          <p:nvPr/>
        </p:nvCxnSpPr>
        <p:spPr>
          <a:xfrm>
            <a:off x="3706386" y="3079457"/>
            <a:ext cx="1297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3" name="Google Shape;4243;p44"/>
          <p:cNvSpPr txBox="1"/>
          <p:nvPr/>
        </p:nvSpPr>
        <p:spPr>
          <a:xfrm>
            <a:off x="5059300" y="2923782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4" name="Google Shape;4244;p44"/>
          <p:cNvCxnSpPr/>
          <p:nvPr/>
        </p:nvCxnSpPr>
        <p:spPr>
          <a:xfrm>
            <a:off x="3535892" y="3515169"/>
            <a:ext cx="1467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5" name="Google Shape;4245;p44"/>
          <p:cNvSpPr txBox="1"/>
          <p:nvPr/>
        </p:nvSpPr>
        <p:spPr>
          <a:xfrm>
            <a:off x="5059300" y="3359507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6" name="Google Shape;4246;p44"/>
          <p:cNvCxnSpPr/>
          <p:nvPr/>
        </p:nvCxnSpPr>
        <p:spPr>
          <a:xfrm>
            <a:off x="3350561" y="3950903"/>
            <a:ext cx="1653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7" name="Google Shape;4247;p44"/>
          <p:cNvSpPr txBox="1"/>
          <p:nvPr/>
        </p:nvSpPr>
        <p:spPr>
          <a:xfrm>
            <a:off x="5059300" y="3795233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8" name="Google Shape;4248;p44"/>
          <p:cNvCxnSpPr/>
          <p:nvPr/>
        </p:nvCxnSpPr>
        <p:spPr>
          <a:xfrm>
            <a:off x="3157834" y="4386615"/>
            <a:ext cx="1838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9" name="Google Shape;4249;p44"/>
          <p:cNvSpPr txBox="1"/>
          <p:nvPr/>
        </p:nvSpPr>
        <p:spPr>
          <a:xfrm>
            <a:off x="5059300" y="4230958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255" name="Google Shape;4255;p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4256" name="Google Shape;425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16850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7" name="Google Shape;4257;p45"/>
          <p:cNvSpPr txBox="1"/>
          <p:nvPr/>
        </p:nvSpPr>
        <p:spPr>
          <a:xfrm>
            <a:off x="821587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58" name="Google Shape;425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3046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9" name="Google Shape;4259;p45"/>
          <p:cNvSpPr txBox="1"/>
          <p:nvPr/>
        </p:nvSpPr>
        <p:spPr>
          <a:xfrm>
            <a:off x="2687783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0" name="Google Shape;426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9242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1" name="Google Shape;4261;p45"/>
          <p:cNvSpPr txBox="1"/>
          <p:nvPr/>
        </p:nvSpPr>
        <p:spPr>
          <a:xfrm>
            <a:off x="4553979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2" name="Google Shape;426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415438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3" name="Google Shape;4263;p45"/>
          <p:cNvSpPr txBox="1"/>
          <p:nvPr/>
        </p:nvSpPr>
        <p:spPr>
          <a:xfrm>
            <a:off x="6420175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COMPETITOR MATRIX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269" name="Google Shape;426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0" name="Google Shape;427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4271" name="Google Shape;427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2" name="Google Shape;427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3" name="Google Shape;427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4" name="Google Shape;427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5" name="Google Shape;427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6" name="Google Shape;427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7" name="Google Shape;427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8" name="Google Shape;427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9" name="Google Shape;427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0" name="Google Shape;428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1" name="Google Shape;428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2" name="Google Shape;428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3" name="Google Shape;428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4" name="Google Shape;428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5" name="Google Shape;428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6" name="Google Shape;428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7" name="Google Shape;428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8" name="Google Shape;428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9" name="Google Shape;428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0" name="Google Shape;429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1" name="Google Shape;429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2" name="Google Shape;429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3" name="Google Shape;429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4" name="Google Shape;429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5" name="Google Shape;429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6" name="Google Shape;429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7" name="Google Shape;429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8" name="Google Shape;429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9" name="Google Shape;429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0" name="Google Shape;430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1" name="Google Shape;430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2" name="Google Shape;430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3" name="Google Shape;430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4" name="Google Shape;430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5" name="Google Shape;430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6" name="Google Shape;430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7" name="Google Shape;430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8" name="Google Shape;430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9" name="Google Shape;430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0" name="Google Shape;431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1" name="Google Shape;431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2" name="Google Shape;431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3" name="Google Shape;431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4" name="Google Shape;431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5" name="Google Shape;431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6" name="Google Shape;431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17" name="Google Shape;4317;p4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4318" name="Google Shape;431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4319" name="Google Shape;431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0" name="Google Shape;432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1" name="Google Shape;432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2" name="Google Shape;432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3" name="Google Shape;432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4" name="Google Shape;432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5" name="Google Shape;432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6" name="Google Shape;432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7" name="Google Shape;432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8" name="Google Shape;432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9" name="Google Shape;432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0" name="Google Shape;433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1" name="Google Shape;433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2" name="Google Shape;433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3" name="Google Shape;433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4" name="Google Shape;433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5" name="Google Shape;433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6" name="Google Shape;433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7" name="Google Shape;433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8" name="Google Shape;433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9" name="Google Shape;433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0" name="Google Shape;434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41" name="Google Shape;434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342" name="Google Shape;434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4343" name="Google Shape;434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4" name="Google Shape;434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6" name="Google Shape;434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7" name="Google Shape;434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8" name="Google Shape;434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9" name="Google Shape;434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0" name="Google Shape;435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3" name="Google Shape;435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4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4359" name="Google Shape;4359;p4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4360" name="Google Shape;4360;p47"/>
          <p:cNvGraphicFramePr/>
          <p:nvPr/>
        </p:nvGraphicFramePr>
        <p:xfrm>
          <a:off x="861700" y="1663695"/>
          <a:ext cx="6729750" cy="2552475"/>
        </p:xfrm>
        <a:graphic>
          <a:graphicData uri="http://schemas.openxmlformats.org/drawingml/2006/table">
            <a:tbl>
              <a:tblPr>
                <a:noFill/>
                <a:tableStyleId>{6A787F38-7B79-44E3-ACA7-109338EB0D08}</a:tableStyleId>
              </a:tblPr>
              <a:tblGrid>
                <a:gridCol w="74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5" name="Google Shape;4365;p48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366" name="Google Shape;436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2" name="Google Shape;4372;p48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373" name="Google Shape;437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5" name="Google Shape;4375;p48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376" name="Google Shape;437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8" name="Google Shape;4378;p48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9" name="Google Shape;4379;p48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0" name="Google Shape;4380;p48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381" name="Google Shape;438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4" name="Google Shape;4384;p48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385" name="Google Shape;438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9" name="Google Shape;4389;p48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0" name="Google Shape;4390;p48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391" name="Google Shape;439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1" name="Google Shape;4411;p48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412" name="Google Shape;441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4" name="Google Shape;4414;p48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415" name="Google Shape;441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8" name="Google Shape;4418;p48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419" name="Google Shape;441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2" name="Google Shape;4422;p48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423" name="Google Shape;442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7" name="Google Shape;4427;p48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48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48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48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1" name="Google Shape;4431;p48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432" name="Google Shape;443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4" name="Google Shape;4434;p48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435" name="Google Shape;443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7" name="Google Shape;4437;p48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438" name="Google Shape;443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0" name="Google Shape;4440;p48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441" name="Google Shape;444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3" name="Google Shape;4443;p48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444" name="Google Shape;444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8" name="Google Shape;4448;p48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449" name="Google Shape;444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1" name="Google Shape;4451;p48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452" name="Google Shape;445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5" name="Google Shape;4455;p48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6" name="Google Shape;4456;p48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457" name="Google Shape;445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9" name="Google Shape;4459;p48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460" name="Google Shape;446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5" name="Google Shape;4465;p48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466" name="Google Shape;446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8" name="Google Shape;4468;p48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469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4" name="Google Shape;4474;p48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475" name="Google Shape;447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0" name="Google Shape;4480;p48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481" name="Google Shape;448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5" name="Google Shape;4485;p48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6" name="Google Shape;4486;p48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7" name="Google Shape;4487;p48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8" name="Google Shape;4488;p48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489" name="Google Shape;448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48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492" name="Google Shape;449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4" name="Google Shape;4494;p48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495" name="Google Shape;449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7" name="Google Shape;4497;p48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8" name="Google Shape;4498;p48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499" name="Google Shape;449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1" name="Google Shape;4501;p48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502" name="Google Shape;450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7" name="Google Shape;4507;p48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508" name="Google Shape;450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0" name="Google Shape;4510;p48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1" name="Google Shape;4511;p48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2" name="Google Shape;4512;p48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513" name="Google Shape;451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5" name="Google Shape;4515;p48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516" name="Google Shape;451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8" name="Google Shape;4518;p48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9" name="Google Shape;4519;p48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520" name="Google Shape;452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2" name="Google Shape;4522;p48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523" name="Google Shape;452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6" name="Google Shape;4526;p48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7" name="Google Shape;4527;p48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8" name="Google Shape;4528;p48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529" name="Google Shape;452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1" name="Google Shape;4531;p48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532" name="Google Shape;453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6" name="Google Shape;4536;p48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537" name="Google Shape;453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0" name="Google Shape;4540;p48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541" name="Google Shape;454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3" name="Google Shape;4543;p48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544" name="Google Shape;454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48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548" name="Google Shape;454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3" name="Google Shape;4553;p48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554" name="Google Shape;455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6" name="Google Shape;4556;p48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557" name="Google Shape;455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2" name="Google Shape;4562;p48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3" name="Google Shape;4563;p48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564" name="Google Shape;456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6" name="Google Shape;4566;p48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567" name="Google Shape;456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1" name="Google Shape;4571;p48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2" name="Google Shape;4572;p48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573" name="Google Shape;457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6" name="Google Shape;4576;p48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577" name="Google Shape;457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48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8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8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3" name="Google Shape;4583;p48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584" name="Google Shape;458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7" name="Google Shape;4587;p48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8" name="Google Shape;4588;p48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589" name="Google Shape;458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2" name="Google Shape;4592;p48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3" name="Google Shape;4593;p48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594" name="Google Shape;459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9" name="Google Shape;4599;p48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600" name="Google Shape;460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3" name="Google Shape;4603;p48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604" name="Google Shape;460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7" name="Google Shape;4607;p48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608" name="Google Shape;460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3" name="Google Shape;4613;p48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614" name="Google Shape;461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9" name="Google Shape;4619;p48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620" name="Google Shape;462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2" name="Google Shape;4622;p48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623" name="Google Shape;462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9" name="Google Shape;4629;p48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0" name="Google Shape;4630;p48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631" name="Google Shape;463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6" name="Google Shape;4636;p48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637" name="Google Shape;463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38" name="Google Shape;463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39" name="Google Shape;4639;p48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0" name="Google Shape;4640;p48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641" name="Google Shape;464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3" name="Google Shape;4643;p48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4" name="Google Shape;4644;p48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645" name="Google Shape;464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7" name="Google Shape;4647;p48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48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49" name="Google Shape;4649;p4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4" name="Google Shape;4654;p49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655" name="Google Shape;465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7" name="Google Shape;465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8" name="Google Shape;465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1" name="Google Shape;4661;p49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662" name="Google Shape;466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9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667" name="Google Shape;466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0" name="Google Shape;4670;p49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671" name="Google Shape;467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6" name="Google Shape;4676;p49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677" name="Google Shape;467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9" name="Google Shape;467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0" name="Google Shape;4680;p49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681" name="Google Shape;468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5" name="Google Shape;4685;p49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686" name="Google Shape;468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1" name="Google Shape;4691;p49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692" name="Google Shape;469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3" name="Google Shape;469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8" name="Google Shape;4698;p49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699" name="Google Shape;469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1" name="Google Shape;4701;p49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702" name="Google Shape;470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9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706" name="Google Shape;470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9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713" name="Google Shape;471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8" name="Google Shape;4718;p49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719" name="Google Shape;471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2" name="Google Shape;4722;p49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723" name="Google Shape;472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24" name="Google Shape;472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5" name="Google Shape;472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6" name="Google Shape;472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7" name="Google Shape;472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8" name="Google Shape;472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9" name="Google Shape;472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0" name="Google Shape;473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1" name="Google Shape;473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2" name="Google Shape;473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3" name="Google Shape;473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34" name="Google Shape;473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5" name="Google Shape;473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6" name="Google Shape;473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0" name="Google Shape;4740;p49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741" name="Google Shape;474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2" name="Google Shape;474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3" name="Google Shape;474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9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746" name="Google Shape;474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9" name="Google Shape;474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0" name="Google Shape;475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1" name="Google Shape;4751;p49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752" name="Google Shape;475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8" name="Google Shape;4758;p49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759" name="Google Shape;475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3" name="Google Shape;4763;p49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764" name="Google Shape;476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8" name="Google Shape;4768;p49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769" name="Google Shape;476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74" name="Google Shape;477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775" name="Google Shape;477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8" name="Google Shape;477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9" name="Google Shape;477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0" name="Google Shape;478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1" name="Google Shape;478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2" name="Google Shape;478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3" name="Google Shape;478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4" name="Google Shape;478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85" name="Google Shape;4785;p49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786" name="Google Shape;478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89" name="Google Shape;478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790" name="Google Shape;479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2" name="Google Shape;479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3" name="Google Shape;479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5" name="Google Shape;479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6" name="Google Shape;479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7" name="Google Shape;479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8" name="Google Shape;479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9" name="Google Shape;479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00" name="Google Shape;4800;p49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801" name="Google Shape;480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2" name="Google Shape;480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3" name="Google Shape;480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05" name="Google Shape;480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06" name="Google Shape;480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7" name="Google Shape;480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8" name="Google Shape;480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9" name="Google Shape;480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0" name="Google Shape;481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1" name="Google Shape;481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2" name="Google Shape;481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3" name="Google Shape;481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4" name="Google Shape;481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5" name="Google Shape;481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6" name="Google Shape;4816;p49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817" name="Google Shape;481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8" name="Google Shape;481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9" name="Google Shape;481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0" name="Google Shape;482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1" name="Google Shape;482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2" name="Google Shape;482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3" name="Google Shape;482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4" name="Google Shape;4824;p49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825" name="Google Shape;482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6" name="Google Shape;482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7" name="Google Shape;482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8" name="Google Shape;482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9" name="Google Shape;4829;p49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830" name="Google Shape;483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3" name="Google Shape;483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4" name="Google Shape;4834;p49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835" name="Google Shape;483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6" name="Google Shape;483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7" name="Google Shape;483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8" name="Google Shape;483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9" name="Google Shape;483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0" name="Google Shape;4840;p49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841" name="Google Shape;484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2" name="Google Shape;484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3" name="Google Shape;484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4" name="Google Shape;484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5" name="Google Shape;484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7" name="Google Shape;4847;p49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848" name="Google Shape;484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9" name="Google Shape;484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0" name="Google Shape;485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1" name="Google Shape;4851;p49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852" name="Google Shape;485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3" name="Google Shape;485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4" name="Google Shape;485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5" name="Google Shape;485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6" name="Google Shape;485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7" name="Google Shape;4857;p49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858" name="Google Shape;485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9" name="Google Shape;485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0" name="Google Shape;486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1" name="Google Shape;486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4" name="Google Shape;4864;p49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865" name="Google Shape;486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9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869" name="Google Shape;486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9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874" name="Google Shape;487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8" name="Google Shape;487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9" name="Google Shape;487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0" name="Google Shape;4880;p49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881" name="Google Shape;488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4" name="Google Shape;488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5" name="Google Shape;488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8" name="Google Shape;4888;p49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889" name="Google Shape;488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1" name="Google Shape;489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2" name="Google Shape;489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3" name="Google Shape;4893;p49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894" name="Google Shape;489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5" name="Google Shape;489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6" name="Google Shape;489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7" name="Google Shape;4897;p49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898" name="Google Shape;489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9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902" name="Google Shape;490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6" name="Google Shape;4906;p49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907" name="Google Shape;490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8" name="Google Shape;490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9" name="Google Shape;490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1" name="Google Shape;4911;p49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912" name="Google Shape;491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3" name="Google Shape;491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9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918" name="Google Shape;491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9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925" name="Google Shape;492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9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933" name="Google Shape;493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7" name="Google Shape;493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8" name="Google Shape;493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1" name="Google Shape;494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2" name="Google Shape;494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9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946" name="Google Shape;494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9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951" name="Google Shape;495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4" name="Google Shape;4954;p49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955" name="Google Shape;495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6" name="Google Shape;495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9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962" name="Google Shape;496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8" name="Google Shape;496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9" name="Google Shape;496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0" name="Google Shape;4970;p49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971" name="Google Shape;497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6" name="Google Shape;497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7" name="Google Shape;497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3" name="Google Shape;4983;p49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984" name="Google Shape;498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9" name="Google Shape;498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0" name="Google Shape;499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4" name="Google Shape;499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5" name="Google Shape;499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6" name="Google Shape;4996;p49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997" name="Google Shape;499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8" name="Google Shape;499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9" name="Google Shape;499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5" name="Google Shape;500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6" name="Google Shape;500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9" name="Google Shape;5009;p49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5010" name="Google Shape;501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4" name="Google Shape;501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5" name="Google Shape;501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6" name="Google Shape;5016;p49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5017" name="Google Shape;501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7" name="Google Shape;502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8" name="Google Shape;502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2" name="Google Shape;5032;p49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5033" name="Google Shape;503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7" name="Google Shape;5037;p49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5038" name="Google Shape;503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39" name="Google Shape;503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0" name="Google Shape;504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1" name="Google Shape;504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2" name="Google Shape;504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43" name="Google Shape;504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4" name="Google Shape;504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5" name="Google Shape;504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6" name="Google Shape;504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47" name="Google Shape;504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8" name="Google Shape;504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9" name="Google Shape;504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0" name="Google Shape;505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51" name="Google Shape;505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2" name="Google Shape;505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3" name="Google Shape;505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54" name="Google Shape;5054;p49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5055" name="Google Shape;505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0" name="Google Shape;506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1" name="Google Shape;506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3" name="Google Shape;5063;p49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5064" name="Google Shape;506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6" name="Google Shape;507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7" name="Google Shape;507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2" name="Google Shape;508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3" name="Google Shape;508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4" name="Google Shape;508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5" name="Google Shape;508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6" name="Google Shape;508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7" name="Google Shape;508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8" name="Google Shape;5088;p49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5089" name="Google Shape;508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090" name="Google Shape;509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1" name="Google Shape;509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2" name="Google Shape;509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093" name="Google Shape;509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096" name="Google Shape;509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8" name="Google Shape;5098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099" name="Google Shape;5099;p4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4" name="Google Shape;5104;p50"/>
          <p:cNvSpPr txBox="1"/>
          <p:nvPr/>
        </p:nvSpPr>
        <p:spPr>
          <a:xfrm>
            <a:off x="6557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can also use any emoji as an icon!</a:t>
            </a:r>
            <a:endParaRPr b="1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quality.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https://twitter.com/googledocs/status/730087240156643328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5" name="Google Shape;5105;p5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6" name="Google Shape;5106;p5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251575" y="-988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LET’S QUICKLY LOOK AT ONE EXAMPLE</a:t>
            </a:r>
            <a:endParaRPr sz="2800" b="1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DE6D1-3B9C-4870-AE90-E36F357482C4}"/>
              </a:ext>
            </a:extLst>
          </p:cNvPr>
          <p:cNvSpPr txBox="1"/>
          <p:nvPr/>
        </p:nvSpPr>
        <p:spPr>
          <a:xfrm>
            <a:off x="251575" y="758575"/>
            <a:ext cx="686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tillium Web Light" panose="00000400000000000000" pitchFamily="2" charset="0"/>
              </a:rPr>
              <a:t>Regular Expression: </a:t>
            </a:r>
            <a:r>
              <a:rPr lang="en-US" b="1" i="1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(ab)*</a:t>
            </a:r>
          </a:p>
          <a:p>
            <a:endParaRPr lang="en-US" b="1" i="1" dirty="0">
              <a:latin typeface="Titillium Web Light" panose="00000400000000000000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Language</a:t>
            </a:r>
            <a:r>
              <a:rPr lang="en-US" b="1" i="1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:  </a:t>
            </a:r>
            <a:r>
              <a:rPr lang="en-US" i="1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{ "", "ab", "</a:t>
            </a:r>
            <a:r>
              <a:rPr lang="en-US" i="1" dirty="0" err="1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abab</a:t>
            </a:r>
            <a:r>
              <a:rPr lang="en-US" i="1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", "</a:t>
            </a:r>
            <a:r>
              <a:rPr lang="en-US" i="1" dirty="0" err="1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ababab</a:t>
            </a:r>
            <a:r>
              <a:rPr lang="en-US" i="1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", ... }</a:t>
            </a:r>
          </a:p>
          <a:p>
            <a:endParaRPr lang="en-US" b="1" i="1" dirty="0"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1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  <a:endParaRPr lang="en-US" b="1" dirty="0">
              <a:solidFill>
                <a:srgbClr val="000000"/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FD898-F1A9-4481-8931-543DF9799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1" t="1747" r="4718" b="1666"/>
          <a:stretch/>
        </p:blipFill>
        <p:spPr>
          <a:xfrm rot="16200000">
            <a:off x="2641475" y="-222125"/>
            <a:ext cx="23180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476413" y="2679996"/>
            <a:ext cx="72909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D3EBD5"/>
                </a:solidFill>
                <a:latin typeface="Titillium Web" panose="00000500000000000000" pitchFamily="2" charset="0"/>
              </a:rPr>
              <a:t>SO H</a:t>
            </a:r>
            <a:r>
              <a:rPr lang="en-US" sz="4800" b="1" dirty="0">
                <a:solidFill>
                  <a:srgbClr val="D3EBD5"/>
                </a:solidFill>
                <a:latin typeface="Titillium Web" panose="00000500000000000000" pitchFamily="2" charset="0"/>
              </a:rPr>
              <a:t>o</a:t>
            </a:r>
            <a:r>
              <a:rPr lang="en" sz="4800" b="1" dirty="0">
                <a:solidFill>
                  <a:srgbClr val="D3EBD5"/>
                </a:solidFill>
                <a:latin typeface="Titillium Web" panose="00000500000000000000" pitchFamily="2" charset="0"/>
              </a:rPr>
              <a:t>w Did we do this?</a:t>
            </a:r>
            <a:endParaRPr sz="4800" b="1" dirty="0">
              <a:solidFill>
                <a:srgbClr val="D3EBD5"/>
              </a:solidFill>
              <a:latin typeface="Titillium Web" panose="00000500000000000000" pitchFamily="2" charset="0"/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Shunting-Yard Algorithm</a:t>
            </a: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Subset Construction Method</a:t>
            </a: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Thompson's Construction Algorithm</a:t>
            </a: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597898" cy="6334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b="1">
                <a:solidFill>
                  <a:schemeClr val="accent1"/>
                </a:solidFill>
              </a:rPr>
              <a:t>Shunting-Yard Algorithm</a:t>
            </a:r>
          </a:p>
        </p:txBody>
      </p:sp>
      <p:sp>
        <p:nvSpPr>
          <p:cNvPr id="4189" name="Google Shape;4189;p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199" name="Google Shape;419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0" name="Google Shape;420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1" name="Google Shape;420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2" name="Google Shape;420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3" name="Google Shape;420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204" name="Google Shape;420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5" name="Google Shape;420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6" name="Google Shape;420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7" name="Google Shape;420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208" name="Google Shape;420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9" name="Google Shape;420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0" name="Google Shape;421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1" name="Google Shape;421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212" name="Google Shape;421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3" name="Google Shape;421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4" name="Google Shape;421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5" name="Google Shape;421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6" name="Google Shape;421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7" name="Google Shape;421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218" name="Google Shape;421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9" name="Google Shape;421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0" name="Google Shape;422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1" name="Google Shape;422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2" name="Google Shape;422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3" name="Google Shape;422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5BBF3A3-8354-BC72-1978-19A19CCE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57" y="2842733"/>
            <a:ext cx="2879202" cy="1778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629248-2BD4-3761-18CC-8E40CF682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488" y="2960891"/>
            <a:ext cx="2864734" cy="1753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1F3669-CE58-766D-0919-2FBDEF1AB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9" y="3035643"/>
            <a:ext cx="2669412" cy="1616245"/>
          </a:xfrm>
          <a:prstGeom prst="rect">
            <a:avLst/>
          </a:prstGeom>
        </p:spPr>
      </p:pic>
      <p:pic>
        <p:nvPicPr>
          <p:cNvPr id="11" name="Picture 10" descr="A diagram of a number&#10;&#10;Description automatically generated">
            <a:extLst>
              <a:ext uri="{FF2B5EF4-FFF2-40B4-BE49-F238E27FC236}">
                <a16:creationId xmlns:a16="http://schemas.microsoft.com/office/drawing/2014/main" id="{B4427E7F-936A-F0F1-4132-DC676C9FA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683" y="795461"/>
            <a:ext cx="2994949" cy="1780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F6CCC6-E42F-833A-F691-F716C982C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297" y="797872"/>
            <a:ext cx="2654943" cy="1775495"/>
          </a:xfrm>
          <a:prstGeom prst="rect">
            <a:avLst/>
          </a:prstGeom>
        </p:spPr>
      </p:pic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B1CE91F7-4ABE-E795-0464-3983644709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33" y="771347"/>
            <a:ext cx="2662177" cy="17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8F6777-0F82-8A47-FF0C-27A46B45F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59" y="283338"/>
            <a:ext cx="2693525" cy="1610810"/>
          </a:xfrm>
          <a:prstGeom prst="rect">
            <a:avLst/>
          </a:prstGeom>
        </p:spPr>
      </p:pic>
      <p:pic>
        <p:nvPicPr>
          <p:cNvPr id="17" name="Picture 16" descr="A diagram of a diagram of a diagram of a diagram of a diagram of a diagram of a diagram of a diagram of a diagram of a diagram of a diagram of a diagram of a diagram of&#10;&#10;Description automatically generated">
            <a:extLst>
              <a:ext uri="{FF2B5EF4-FFF2-40B4-BE49-F238E27FC236}">
                <a16:creationId xmlns:a16="http://schemas.microsoft.com/office/drawing/2014/main" id="{D0AEBFD0-5EC1-F6AA-47E9-892D7B578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818" y="285088"/>
            <a:ext cx="2692319" cy="16145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225983-B611-0743-5824-85CAA1480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437" y="283338"/>
            <a:ext cx="2763576" cy="17265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20CA5B-E214-77BF-BCA7-B92E3C2A1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64" y="2960346"/>
            <a:ext cx="2698349" cy="16028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D3B5E-827D-B03D-A295-B8F0EC96D7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443" y="2948531"/>
            <a:ext cx="2698348" cy="1619250"/>
          </a:xfrm>
          <a:prstGeom prst="rect">
            <a:avLst/>
          </a:prstGeom>
        </p:spPr>
      </p:pic>
      <p:pic>
        <p:nvPicPr>
          <p:cNvPr id="21" name="Picture 20" descr="A diagram of a number and a number&#10;&#10;Description automatically generated">
            <a:extLst>
              <a:ext uri="{FF2B5EF4-FFF2-40B4-BE49-F238E27FC236}">
                <a16:creationId xmlns:a16="http://schemas.microsoft.com/office/drawing/2014/main" id="{97258FBB-D028-6AF9-A658-1B6231D0D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2641" y="2834531"/>
            <a:ext cx="2938402" cy="17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1701</Words>
  <Application>Microsoft Office PowerPoint</Application>
  <PresentationFormat>On-screen Show (16:9)</PresentationFormat>
  <Paragraphs>370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Titillium Web</vt:lpstr>
      <vt:lpstr>Dosis</vt:lpstr>
      <vt:lpstr>Calibri</vt:lpstr>
      <vt:lpstr>Titillium Web </vt:lpstr>
      <vt:lpstr>Titillium Web Light</vt:lpstr>
      <vt:lpstr>Arial</vt:lpstr>
      <vt:lpstr>Dosis ExtraLight</vt:lpstr>
      <vt:lpstr>Mowbray template</vt:lpstr>
      <vt:lpstr> RegEx2DFA Converter</vt:lpstr>
      <vt:lpstr>Regular Expression</vt:lpstr>
      <vt:lpstr>Automata</vt:lpstr>
      <vt:lpstr>LET’S QUICKLY LOOK AT ONE EXAMPLE</vt:lpstr>
      <vt:lpstr>SO How Did we do this?</vt:lpstr>
      <vt:lpstr>OUR PROCESS IS EASY</vt:lpstr>
      <vt:lpstr>Shunting-Yard Algorithm</vt:lpstr>
      <vt:lpstr>PowerPoint Presentation</vt:lpstr>
      <vt:lpstr>PowerPoint Presentation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RegEx2DFA Converter</dc:title>
  <dc:creator>PC</dc:creator>
  <cp:lastModifiedBy>Ankit Pokhrel</cp:lastModifiedBy>
  <cp:revision>8</cp:revision>
  <dcterms:modified xsi:type="dcterms:W3CDTF">2024-07-31T20:02:07Z</dcterms:modified>
</cp:coreProperties>
</file>