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1" r:id="rId14"/>
    <p:sldId id="270" r:id="rId15"/>
    <p:sldId id="272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6C65-4EB2-4788-9504-98A05F0392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530AB-EFC6-4529-B0B9-7AAA2D2A2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0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530AB-EFC6-4529-B0B9-7AAA2D2A2BA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8F18-F3DC-4658-9C7A-66F1A1BA57E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2471-71CC-423A-B798-BD6E268EAD6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F7F6-B52D-4AA5-87B9-D6CAC545E7F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7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A0DD-3ADC-478D-B307-79306BEF8197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98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7F5F-A3D5-4C82-A59B-8258225E7219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5D6-BDCF-460B-AD47-21AE4405746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75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65D6-BDCF-460B-AD47-21AE4405746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993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5574-4C90-42B2-9BD9-7B5A07C0805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48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D174-CE79-4288-9867-2644B1549C8B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1615-717D-48BB-A3D6-F6BCE14CD1F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5A07-6CAA-4BB6-92EA-D05AE371DBD3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8A43-916C-43F5-B4A9-5681F5AC387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4D1C-F336-4261-9B66-C22621DFC71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9312-A152-4DAD-B6EE-FD3CE157907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1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6EE2-5C05-4DE3-812B-421AF90B017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4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E788-1933-4A29-AD03-1BBEAFFB896A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FFA-681F-4B05-875A-DDC499D430A4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CA65D6-BDCF-460B-AD47-21AE4405746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6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SET/index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4" y="369384"/>
            <a:ext cx="5278222" cy="1489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2522" y="2020453"/>
            <a:ext cx="1029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School Of Information Technology and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6818" y="2684608"/>
            <a:ext cx="5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Department of Computer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9225" y="3267209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Fall Semester 2022-2023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65" y="3886345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SET CONFERENCE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2631" y="4638224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Review ( 24 January 2022 )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30496" y="5363935"/>
            <a:ext cx="4411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</a:t>
            </a:r>
          </a:p>
          <a:p>
            <a:r>
              <a:rPr lang="en-IN" dirty="0"/>
              <a:t>Ankit Kumar (22MCA0391)</a:t>
            </a:r>
          </a:p>
          <a:p>
            <a:r>
              <a:rPr lang="en-IN" dirty="0"/>
              <a:t>Shubham Kumar Gupta (22MCA0179)</a:t>
            </a:r>
          </a:p>
          <a:p>
            <a:r>
              <a:rPr lang="en-IN" dirty="0"/>
              <a:t>Subhodip Ghosh (22MCA0009)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15" y="5640935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Guided By :</a:t>
            </a:r>
          </a:p>
          <a:p>
            <a:r>
              <a:rPr lang="en-IN" b="1" dirty="0" err="1"/>
              <a:t>Prof</a:t>
            </a:r>
            <a:r>
              <a:rPr lang="en-IN" b="1" dirty="0" err="1" smtClean="0"/>
              <a:t>.</a:t>
            </a:r>
            <a:r>
              <a:rPr lang="en-IN" b="1" dirty="0" smtClean="0"/>
              <a:t> E </a:t>
            </a:r>
            <a:r>
              <a:rPr lang="en-IN" b="1" dirty="0" err="1" smtClean="0"/>
              <a:t>Sreehari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4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DATASET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BB7916-6261-5C52-7E3F-9A18179D7D3B}"/>
              </a:ext>
            </a:extLst>
          </p:cNvPr>
          <p:cNvSpPr txBox="1"/>
          <p:nvPr/>
        </p:nvSpPr>
        <p:spPr>
          <a:xfrm>
            <a:off x="5327714" y="6035950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Testing.csv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BEB1661-FB84-9D0E-DB66-A208C2E60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4" y="1552711"/>
            <a:ext cx="10845747" cy="4038910"/>
          </a:xfrm>
        </p:spPr>
      </p:pic>
    </p:spTree>
    <p:extLst>
      <p:ext uri="{BB962C8B-B14F-4D97-AF65-F5344CB8AC3E}">
        <p14:creationId xmlns:p14="http://schemas.microsoft.com/office/powerpoint/2010/main" val="282206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OUTPUT SCREENSHORTS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013381"/>
            <a:ext cx="6623742" cy="329117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72" y="1453243"/>
            <a:ext cx="3090628" cy="153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72" y="3185365"/>
            <a:ext cx="3090628" cy="153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73" y="4996997"/>
            <a:ext cx="3090628" cy="1535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8354" y="577294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6" action="ppaction://hlinkfile"/>
              </a:rPr>
              <a:t>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63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OUTPUT SCREENSORTS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5147" y="597936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 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C38233C-4E70-DA24-D141-EE4306D1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48" y="1383388"/>
            <a:ext cx="8517504" cy="44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8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6EE32-FA5B-5F5A-CCE7-70560E0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E4B203-589C-ACB2-64F5-7155BD0D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42B00CE-93C0-7F9F-C304-AE7E23071E6D}"/>
              </a:ext>
            </a:extLst>
          </p:cNvPr>
          <p:cNvSpPr txBox="1"/>
          <p:nvPr/>
        </p:nvSpPr>
        <p:spPr>
          <a:xfrm>
            <a:off x="646111" y="1859339"/>
            <a:ext cx="1038267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e examine the analytical findings for all the mentioned classification models,</a:t>
            </a:r>
            <a:r>
              <a:rPr lang="en-US" sz="22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Logistic Regression, Decision Tree , Random Forest and Naïve Bayes in terms of the accuracy of the results and the time complexity, or the time required predict. </a:t>
            </a:r>
            <a:endParaRPr lang="en-US" sz="22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ccuracy of Random Forest is 94.5% , Naïve Bayes 94.5%, Logistic regression 93% and Decision Tree 92.8% at predicting disease</a:t>
            </a:r>
            <a:r>
              <a:rPr lang="en-US" sz="22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A comparison of the algorithms  Logistic Regression , Decision Tree, Random Forest and Naïve Bayes is displayed along with a range of threshold values.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Axis-X depicts the algorithm, and  axis-Y shows the algorithm's efficiency in percent.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D2E9F-B44E-FF6E-D71C-4E6EC293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3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IMPLEMENTATION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F3A81A-E8E7-D2E3-C461-90AE120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53B510-730F-FB9E-D3C6-434C4C60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9" y="1858506"/>
            <a:ext cx="9404723" cy="44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2CE3D-B764-E41F-A063-EA2B50A5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DF11E1-1D8B-B397-A291-8D69F75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7B9BCD-41DB-302B-E7FB-3CCB4AC69069}"/>
              </a:ext>
            </a:extLst>
          </p:cNvPr>
          <p:cNvSpPr txBox="1"/>
          <p:nvPr/>
        </p:nvSpPr>
        <p:spPr>
          <a:xfrm>
            <a:off x="0" y="1672241"/>
            <a:ext cx="111907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We employed the Logistic Regression, Decision Tree , Random Forest and Naïve Bayes algorithms to classify patient disease. 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So we can understand the level of risk from illness by using symptoms as an input and obtaining correct general disease as an output.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It is likely that this technique will lead to less time being spent as well 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   as fewer expenses when it comes to disease risk prediction.</a:t>
            </a:r>
          </a:p>
        </p:txBody>
      </p:sp>
    </p:spTree>
    <p:extLst>
      <p:ext uri="{BB962C8B-B14F-4D97-AF65-F5344CB8AC3E}">
        <p14:creationId xmlns:p14="http://schemas.microsoft.com/office/powerpoint/2010/main" val="233540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9857" y="452718"/>
            <a:ext cx="9560977" cy="72293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CONCLUSION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57BFA1-9D87-0840-BD04-29DC7AB9FBE0}"/>
              </a:ext>
            </a:extLst>
          </p:cNvPr>
          <p:cNvSpPr txBox="1"/>
          <p:nvPr/>
        </p:nvSpPr>
        <p:spPr>
          <a:xfrm>
            <a:off x="77859" y="1980636"/>
            <a:ext cx="103849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Whole</a:t>
            </a: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medical industry can benefit from these machine learning models. 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Early disease identification of disease will be very beneficial to the patients. 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This technology would aid in reducing the expense involved in treating the ailment and speed up the healing process. 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Anyone can use this system at any moment.</a:t>
            </a:r>
          </a:p>
        </p:txBody>
      </p:sp>
    </p:spTree>
    <p:extLst>
      <p:ext uri="{BB962C8B-B14F-4D97-AF65-F5344CB8AC3E}">
        <p14:creationId xmlns:p14="http://schemas.microsoft.com/office/powerpoint/2010/main" val="320720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0E34B9-93FD-1DBD-7F06-59BACFC7EB6A}"/>
              </a:ext>
            </a:extLst>
          </p:cNvPr>
          <p:cNvSpPr txBox="1"/>
          <p:nvPr/>
        </p:nvSpPr>
        <p:spPr>
          <a:xfrm>
            <a:off x="3759572" y="2938734"/>
            <a:ext cx="4894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/>
              <a:t>Thank You!!!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04" y="2049237"/>
            <a:ext cx="11420702" cy="2881992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en-IN" sz="4800" dirty="0"/>
              <a:t>‘An Experiment on Multi Dissimilar Disease Prediction Using Machine Learning’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5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959429"/>
            <a:ext cx="10832874" cy="4370614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People are facing various health issues because of their busy life style.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They don’t get enough time for assessment and diagnosis of their health.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Many people lacks in sufficient knowledge about the symptoms and diseases.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Doctors and medical staffs get burdened by a large number of patients resulting in inaccurate prediction of disease.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All of the above results in various diseases which is sometimes incurable.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Therefore early diagnosis of diseases is very crucial.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200" dirty="0"/>
              <a:t>It increases the chance of the disease to  be cured.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12472"/>
            <a:ext cx="10832874" cy="4713514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We are developing a system for the prediction of diseases with the help of Machine Learning technology.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It will predict the disease as output on the basis of symptoms given by the user as input.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The Machine Learning model which predicts the disease implements the Random Forest and Naïve Bayes Classifier for better accuracy and reliability.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The ML model is integrated with a Web-Application based front-end in order to make it easily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346324"/>
              </p:ext>
            </p:extLst>
          </p:nvPr>
        </p:nvGraphicFramePr>
        <p:xfrm>
          <a:off x="473982" y="2025424"/>
          <a:ext cx="11339514" cy="4162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79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Prediction using Symptoms based on Machine Learning Algorithms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build a model that takes variety symptoms as input and predict the disease as output. For building the machine learning model, it utilizes DT, NB and RF classifiers for more accurate results.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disease prediction system is created that is concerned about input symptoms and respective outputs. The result shows a good accuracy of 95%. This system also prescribes doctor for the predicted disease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Prediction using Machine Learning Algorithms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study the results of RF classifier, NB classifier and DT classifier. Each classifier took data of 4920 patients records diagnosed with 41 diseases as training data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studying all three machine learning algorithms performance on disease data set each yielding precision up to 95 percent.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43" y="318103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LITERATURE SURVEY(contd.)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40551"/>
              </p:ext>
            </p:extLst>
          </p:nvPr>
        </p:nvGraphicFramePr>
        <p:xfrm>
          <a:off x="426243" y="1298120"/>
          <a:ext cx="11339514" cy="53073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79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9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0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259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Disease Prediction Model Using Machine Learning Approach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predict disease using two ML model CNN) and KNN on the disease data set.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comparing results of both KNN and CNN in terms of accuracy and time, CNN was found better.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664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Utilization of Machine Learning Algorithms for Prediction of Disease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three algorithms RF Classifier, DT Classifier and NB classifier to predict disease precisely. To know how to apply these data mining techniques in clinics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studying all three algorithms they came to a conclusion that Naïve Bayes is the most accurate one with the accuracy of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93.12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295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Prediction: Smart Disease Prediction System Using Random Forest Algorithm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implement Random Forest classifier for creating a prediction system that can detect the disease at an early stage. To integrate machine learning model with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 interface.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records were taken for testing in which 39 records were found correct and only 2 were found wrong. Using the Random Forest classifier, the accuracy was found to be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94.6%,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better than another algorithm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IMPLEMENTATION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15" y="1434389"/>
            <a:ext cx="9421586" cy="4376056"/>
          </a:xfrm>
          <a:prstGeom prst="rect">
            <a:avLst/>
          </a:prstGeom>
          <a:noFill/>
          <a:ln w="38100" cmpd="thinThick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6106" y="5968974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232462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2" y="1592037"/>
            <a:ext cx="10670720" cy="465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+mn-lt"/>
                <a:cs typeface="Times New Roman" panose="02020603050405020304" pitchFamily="18" charset="0"/>
              </a:rPr>
              <a:t>Working Process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Taking all the symptoms from the users as input.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Click on submit button to send all the user’s symptoms to http server.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Sending all the user’s symptoms from browser to backend http server via API call.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Server listening to incoming http request and parsing the incoming data.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5:</a:t>
            </a:r>
            <a:r>
              <a:rPr lang="en-US" dirty="0"/>
              <a:t> Sending parsed data to machine learning model (including naïve byes and random forest classifiers) for the prediction of disease on the given symptoms.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6:</a:t>
            </a:r>
            <a:r>
              <a:rPr lang="en-US" dirty="0"/>
              <a:t> Getting predicted disease from machine learning model.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7:</a:t>
            </a:r>
            <a:r>
              <a:rPr lang="en-US" dirty="0"/>
              <a:t> Sending back predicted disease to user via http response.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Step 8:</a:t>
            </a:r>
            <a:r>
              <a:rPr lang="en-US" dirty="0"/>
              <a:t> Display the predicted disease in the browser.</a:t>
            </a:r>
            <a:endParaRPr lang="en-IN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DATASET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E545437-66EA-7A8E-5987-B03E36EFB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92" y="1674100"/>
            <a:ext cx="11133615" cy="413451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BB7916-6261-5C52-7E3F-9A18179D7D3B}"/>
              </a:ext>
            </a:extLst>
          </p:cNvPr>
          <p:cNvSpPr txBox="1"/>
          <p:nvPr/>
        </p:nvSpPr>
        <p:spPr>
          <a:xfrm>
            <a:off x="5327714" y="6000484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C01F7B-60E8-7F54-8048-E9FC7E07A6E9}"/>
              </a:ext>
            </a:extLst>
          </p:cNvPr>
          <p:cNvSpPr txBox="1"/>
          <p:nvPr/>
        </p:nvSpPr>
        <p:spPr>
          <a:xfrm>
            <a:off x="529192" y="1240212"/>
            <a:ext cx="51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*Datasets are taken from Kaggle.</a:t>
            </a:r>
          </a:p>
        </p:txBody>
      </p:sp>
    </p:spTree>
    <p:extLst>
      <p:ext uri="{BB962C8B-B14F-4D97-AF65-F5344CB8AC3E}">
        <p14:creationId xmlns:p14="http://schemas.microsoft.com/office/powerpoint/2010/main" val="400606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</TotalTime>
  <Words>950</Words>
  <Application>Microsoft Office PowerPoint</Application>
  <PresentationFormat>Widescreen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Century Gothic (Headings)</vt:lpstr>
      <vt:lpstr>Times New Roman</vt:lpstr>
      <vt:lpstr>Wingdings 3</vt:lpstr>
      <vt:lpstr>Ion</vt:lpstr>
      <vt:lpstr>PowerPoint Presentation</vt:lpstr>
      <vt:lpstr>TITLE</vt:lpstr>
      <vt:lpstr>INTRODUCTION</vt:lpstr>
      <vt:lpstr>OBJECTIVE</vt:lpstr>
      <vt:lpstr>LITERATURE SURVEY</vt:lpstr>
      <vt:lpstr>LITERATURE SURVEY(contd.)</vt:lpstr>
      <vt:lpstr>IMPLEMENTATION</vt:lpstr>
      <vt:lpstr>IMPLEMENTATION</vt:lpstr>
      <vt:lpstr>DATASET</vt:lpstr>
      <vt:lpstr>DATASET</vt:lpstr>
      <vt:lpstr>OUTPUT SCREENSHORTS </vt:lpstr>
      <vt:lpstr>OUTPUT SCREENSORTS </vt:lpstr>
      <vt:lpstr>IMPLEMENTATION RESULT</vt:lpstr>
      <vt:lpstr>IMPLEMENTATION RESULT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2022-12-04T18:51:38Z</dcterms:created>
  <dcterms:modified xsi:type="dcterms:W3CDTF">2023-01-23T17:05:15Z</dcterms:modified>
</cp:coreProperties>
</file>