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7C80F24-7B2A-4D13-8C8C-3B4DFE3EF71B}" type="datetimeFigureOut">
              <a:rPr lang="en-IN" smtClean="0"/>
              <a:t>02-11-2019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9D5C9C0-6D0A-41F3-8763-9F3CF35F0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66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F24-7B2A-4D13-8C8C-3B4DFE3EF71B}" type="datetimeFigureOut">
              <a:rPr lang="en-IN" smtClean="0"/>
              <a:t>02-11-2019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C9C0-6D0A-41F3-8763-9F3CF35F0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30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C80F24-7B2A-4D13-8C8C-3B4DFE3EF71B}" type="datetimeFigureOut">
              <a:rPr lang="en-IN" smtClean="0"/>
              <a:t>02-11-2019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D5C9C0-6D0A-41F3-8763-9F3CF35F0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241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C80F24-7B2A-4D13-8C8C-3B4DFE3EF71B}" type="datetimeFigureOut">
              <a:rPr lang="en-IN" smtClean="0"/>
              <a:t>02-11-2019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D5C9C0-6D0A-41F3-8763-9F3CF35F075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136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C80F24-7B2A-4D13-8C8C-3B4DFE3EF71B}" type="datetimeFigureOut">
              <a:rPr lang="en-IN" smtClean="0"/>
              <a:t>02-11-2019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D5C9C0-6D0A-41F3-8763-9F3CF35F0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948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F24-7B2A-4D13-8C8C-3B4DFE3EF71B}" type="datetimeFigureOut">
              <a:rPr lang="en-IN" smtClean="0"/>
              <a:t>02-11-2019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C9C0-6D0A-41F3-8763-9F3CF35F0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575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F24-7B2A-4D13-8C8C-3B4DFE3EF71B}" type="datetimeFigureOut">
              <a:rPr lang="en-IN" smtClean="0"/>
              <a:t>02-11-2019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C9C0-6D0A-41F3-8763-9F3CF35F0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379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F24-7B2A-4D13-8C8C-3B4DFE3EF71B}" type="datetimeFigureOut">
              <a:rPr lang="en-IN" smtClean="0"/>
              <a:t>02-11-2019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C9C0-6D0A-41F3-8763-9F3CF35F0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868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C80F24-7B2A-4D13-8C8C-3B4DFE3EF71B}" type="datetimeFigureOut">
              <a:rPr lang="en-IN" smtClean="0"/>
              <a:t>02-11-2019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D5C9C0-6D0A-41F3-8763-9F3CF35F0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58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F24-7B2A-4D13-8C8C-3B4DFE3EF71B}" type="datetimeFigureOut">
              <a:rPr lang="en-IN" smtClean="0"/>
              <a:t>02-11-2019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C9C0-6D0A-41F3-8763-9F3CF35F0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99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C80F24-7B2A-4D13-8C8C-3B4DFE3EF71B}" type="datetimeFigureOut">
              <a:rPr lang="en-IN" smtClean="0"/>
              <a:t>02-11-2019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9D5C9C0-6D0A-41F3-8763-9F3CF35F0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74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F24-7B2A-4D13-8C8C-3B4DFE3EF71B}" type="datetimeFigureOut">
              <a:rPr lang="en-IN" smtClean="0"/>
              <a:t>02-11-2019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C9C0-6D0A-41F3-8763-9F3CF35F0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70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F24-7B2A-4D13-8C8C-3B4DFE3EF71B}" type="datetimeFigureOut">
              <a:rPr lang="en-IN" smtClean="0"/>
              <a:t>02-11-2019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C9C0-6D0A-41F3-8763-9F3CF35F0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86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F24-7B2A-4D13-8C8C-3B4DFE3EF71B}" type="datetimeFigureOut">
              <a:rPr lang="en-IN" smtClean="0"/>
              <a:t>02-11-2019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C9C0-6D0A-41F3-8763-9F3CF35F0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33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F24-7B2A-4D13-8C8C-3B4DFE3EF71B}" type="datetimeFigureOut">
              <a:rPr lang="en-IN" smtClean="0"/>
              <a:t>02-11-2019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C9C0-6D0A-41F3-8763-9F3CF35F0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96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F24-7B2A-4D13-8C8C-3B4DFE3EF71B}" type="datetimeFigureOut">
              <a:rPr lang="en-IN" smtClean="0"/>
              <a:t>02-11-2019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C9C0-6D0A-41F3-8763-9F3CF35F0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06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0F24-7B2A-4D13-8C8C-3B4DFE3EF71B}" type="datetimeFigureOut">
              <a:rPr lang="en-IN" smtClean="0"/>
              <a:t>02-11-2019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C9C0-6D0A-41F3-8763-9F3CF35F0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9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80F24-7B2A-4D13-8C8C-3B4DFE3EF71B}" type="datetimeFigureOut">
              <a:rPr lang="en-IN" smtClean="0"/>
              <a:t>02-11-2019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5C9C0-6D0A-41F3-8763-9F3CF35F07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960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17/06/relationships/model3d" Target="../media/model3d2.glb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Cuboid">
                <a:extLst>
                  <a:ext uri="{FF2B5EF4-FFF2-40B4-BE49-F238E27FC236}">
                    <a16:creationId xmlns:a16="http://schemas.microsoft.com/office/drawing/2014/main" id="{D7F78C29-4EA4-40A5-A379-7250A283820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2074494"/>
                  </p:ext>
                </p:extLst>
              </p:nvPr>
            </p:nvGraphicFramePr>
            <p:xfrm>
              <a:off x="2439569" y="438770"/>
              <a:ext cx="6482551" cy="576414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482551" cy="5764142"/>
                    </a:xfrm>
                    <a:prstGeom prst="rect">
                      <a:avLst/>
                    </a:prstGeom>
                  </am3d:spPr>
                  <am3d:camera>
                    <am3d:pos x="0" y="0" z="5766445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361393" d="1000000"/>
                    <am3d:preTrans dx="0" dy="-6493603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4071906" ay="2098664" az="322212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664760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Cuboid">
                <a:extLst>
                  <a:ext uri="{FF2B5EF4-FFF2-40B4-BE49-F238E27FC236}">
                    <a16:creationId xmlns:a16="http://schemas.microsoft.com/office/drawing/2014/main" id="{D7F78C29-4EA4-40A5-A379-7250A28382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9569" y="438770"/>
                <a:ext cx="6482551" cy="5764142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ED96F0B-B22A-4E6B-AC9B-CFC1C892C4B8}"/>
              </a:ext>
            </a:extLst>
          </p:cNvPr>
          <p:cNvSpPr/>
          <p:nvPr/>
        </p:nvSpPr>
        <p:spPr>
          <a:xfrm>
            <a:off x="2955042" y="1946789"/>
            <a:ext cx="3056937" cy="521109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78000">
                <a:schemeClr val="accent3">
                  <a:lumMod val="60000"/>
                  <a:lumOff val="40000"/>
                </a:schemeClr>
              </a:gs>
            </a:gsLst>
          </a:gradFill>
          <a:scene3d>
            <a:camera prst="isometricTopUp">
              <a:rot lat="19977954" lon="19759074" rev="3752772"/>
            </a:camera>
            <a:lightRig rig="sunrise" dir="t">
              <a:rot lat="0" lon="0" rev="16800000"/>
            </a:lightRig>
          </a:scene3d>
          <a:sp3d extrusionH="247650" prstMaterial="dkEdge">
            <a:bevelT w="508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B647FB-8FCC-4B54-97E2-2CC50739B654}"/>
              </a:ext>
            </a:extLst>
          </p:cNvPr>
          <p:cNvSpPr/>
          <p:nvPr/>
        </p:nvSpPr>
        <p:spPr>
          <a:xfrm>
            <a:off x="4821945" y="2730909"/>
            <a:ext cx="3118381" cy="521109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78000">
                <a:schemeClr val="accent3">
                  <a:lumMod val="60000"/>
                  <a:lumOff val="40000"/>
                </a:schemeClr>
              </a:gs>
            </a:gsLst>
          </a:gradFill>
          <a:scene3d>
            <a:camera prst="isometricTopUp">
              <a:rot lat="19977954" lon="19759074" rev="4052772"/>
            </a:camera>
            <a:lightRig rig="sunrise" dir="t">
              <a:rot lat="0" lon="0" rev="16800000"/>
            </a:lightRig>
          </a:scene3d>
          <a:sp3d extrusionH="247650" prstMaterial="dkEdge">
            <a:bevelT w="508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Dark Gray Sphere">
                <a:extLst>
                  <a:ext uri="{FF2B5EF4-FFF2-40B4-BE49-F238E27FC236}">
                    <a16:creationId xmlns:a16="http://schemas.microsoft.com/office/drawing/2014/main" id="{BE8ED1B4-9F62-43B7-A1B1-E97E7C98C9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15208523"/>
                  </p:ext>
                </p:extLst>
              </p:nvPr>
            </p:nvGraphicFramePr>
            <p:xfrm>
              <a:off x="5357993" y="1785363"/>
              <a:ext cx="322852" cy="322852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22852" cy="322852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19" ay="4032022" az="5400014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3680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Dark Gray Sphere">
                <a:extLst>
                  <a:ext uri="{FF2B5EF4-FFF2-40B4-BE49-F238E27FC236}">
                    <a16:creationId xmlns:a16="http://schemas.microsoft.com/office/drawing/2014/main" id="{BE8ED1B4-9F62-43B7-A1B1-E97E7C98C9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7993" y="1785363"/>
                <a:ext cx="322852" cy="322852"/>
              </a:xfrm>
              <a:prstGeom prst="rect">
                <a:avLst/>
              </a:prstGeom>
              <a:noFill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Dark Gray Sphere">
                <a:extLst>
                  <a:ext uri="{FF2B5EF4-FFF2-40B4-BE49-F238E27FC236}">
                    <a16:creationId xmlns:a16="http://schemas.microsoft.com/office/drawing/2014/main" id="{6CA67D33-4EF9-4741-9A53-AD8CFBC976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3738710"/>
                  </p:ext>
                </p:extLst>
              </p:nvPr>
            </p:nvGraphicFramePr>
            <p:xfrm>
              <a:off x="5608714" y="2102833"/>
              <a:ext cx="322853" cy="32285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22853" cy="322853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6296140" ay="2305306" az="6793826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43680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Dark Gray Sphere">
                <a:extLst>
                  <a:ext uri="{FF2B5EF4-FFF2-40B4-BE49-F238E27FC236}">
                    <a16:creationId xmlns:a16="http://schemas.microsoft.com/office/drawing/2014/main" id="{6CA67D33-4EF9-4741-9A53-AD8CFBC976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08714" y="2102833"/>
                <a:ext cx="322853" cy="322853"/>
              </a:xfrm>
              <a:prstGeom prst="rect">
                <a:avLst/>
              </a:prstGeom>
              <a:noFill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Dark Gray Sphere">
                <a:extLst>
                  <a:ext uri="{FF2B5EF4-FFF2-40B4-BE49-F238E27FC236}">
                    <a16:creationId xmlns:a16="http://schemas.microsoft.com/office/drawing/2014/main" id="{29CB5043-24D8-43D6-8D7A-92A6AA47A9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6511670"/>
                  </p:ext>
                </p:extLst>
              </p:nvPr>
            </p:nvGraphicFramePr>
            <p:xfrm>
              <a:off x="5931566" y="1785363"/>
              <a:ext cx="322853" cy="32285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22853" cy="322853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6296140" ay="2305306" az="6793826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43680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Dark Gray Sphere">
                <a:extLst>
                  <a:ext uri="{FF2B5EF4-FFF2-40B4-BE49-F238E27FC236}">
                    <a16:creationId xmlns:a16="http://schemas.microsoft.com/office/drawing/2014/main" id="{29CB5043-24D8-43D6-8D7A-92A6AA47A9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31566" y="1785363"/>
                <a:ext cx="322853" cy="322853"/>
              </a:xfrm>
              <a:prstGeom prst="rect">
                <a:avLst/>
              </a:prstGeom>
              <a:noFill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0" name="3D Model 9" descr="Dark Gray Sphere">
                <a:extLst>
                  <a:ext uri="{FF2B5EF4-FFF2-40B4-BE49-F238E27FC236}">
                    <a16:creationId xmlns:a16="http://schemas.microsoft.com/office/drawing/2014/main" id="{87F5F796-4889-46B8-B9C3-563E08CCEE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8708079"/>
                  </p:ext>
                </p:extLst>
              </p:nvPr>
            </p:nvGraphicFramePr>
            <p:xfrm>
              <a:off x="5268697" y="2371226"/>
              <a:ext cx="322852" cy="322852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22852" cy="322852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19" ay="4032022" az="5400014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3680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0" name="3D Model 9" descr="Dark Gray Sphere">
                <a:extLst>
                  <a:ext uri="{FF2B5EF4-FFF2-40B4-BE49-F238E27FC236}">
                    <a16:creationId xmlns:a16="http://schemas.microsoft.com/office/drawing/2014/main" id="{87F5F796-4889-46B8-B9C3-563E08CCEE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8697" y="2371226"/>
                <a:ext cx="322852" cy="322852"/>
              </a:xfrm>
              <a:prstGeom prst="rect">
                <a:avLst/>
              </a:prstGeom>
              <a:noFill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1" name="3D Model 10" descr="Dark Gray Sphere">
                <a:extLst>
                  <a:ext uri="{FF2B5EF4-FFF2-40B4-BE49-F238E27FC236}">
                    <a16:creationId xmlns:a16="http://schemas.microsoft.com/office/drawing/2014/main" id="{670AE2F1-FF28-4CDC-B735-A4AC3C1317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11117539"/>
                  </p:ext>
                </p:extLst>
              </p:nvPr>
            </p:nvGraphicFramePr>
            <p:xfrm>
              <a:off x="5519418" y="2688696"/>
              <a:ext cx="322853" cy="32285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22853" cy="322853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6296140" ay="2305306" az="6793826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43680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 descr="Dark Gray Sphere">
                <a:extLst>
                  <a:ext uri="{FF2B5EF4-FFF2-40B4-BE49-F238E27FC236}">
                    <a16:creationId xmlns:a16="http://schemas.microsoft.com/office/drawing/2014/main" id="{670AE2F1-FF28-4CDC-B735-A4AC3C1317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9418" y="2688696"/>
                <a:ext cx="322853" cy="322853"/>
              </a:xfrm>
              <a:prstGeom prst="rect">
                <a:avLst/>
              </a:prstGeom>
              <a:noFill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2" name="3D Model 11" descr="Dark Gray Sphere">
                <a:extLst>
                  <a:ext uri="{FF2B5EF4-FFF2-40B4-BE49-F238E27FC236}">
                    <a16:creationId xmlns:a16="http://schemas.microsoft.com/office/drawing/2014/main" id="{74225E2B-2F25-4853-97D8-F51C4F5BFE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0220367"/>
                  </p:ext>
                </p:extLst>
              </p:nvPr>
            </p:nvGraphicFramePr>
            <p:xfrm>
              <a:off x="5842270" y="2371226"/>
              <a:ext cx="322853" cy="32285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22853" cy="322853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6296140" ay="2305306" az="6793826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43680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2" name="3D Model 11" descr="Dark Gray Sphere">
                <a:extLst>
                  <a:ext uri="{FF2B5EF4-FFF2-40B4-BE49-F238E27FC236}">
                    <a16:creationId xmlns:a16="http://schemas.microsoft.com/office/drawing/2014/main" id="{74225E2B-2F25-4853-97D8-F51C4F5BFE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42270" y="2371226"/>
                <a:ext cx="322853" cy="322853"/>
              </a:xfrm>
              <a:prstGeom prst="rect">
                <a:avLst/>
              </a:prstGeom>
              <a:noFill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3" name="3D Model 12" descr="Dark Gray Sphere">
                <a:extLst>
                  <a:ext uri="{FF2B5EF4-FFF2-40B4-BE49-F238E27FC236}">
                    <a16:creationId xmlns:a16="http://schemas.microsoft.com/office/drawing/2014/main" id="{3F80E7D8-1CD6-4ECD-8F93-A0A07C10A5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7436480"/>
                  </p:ext>
                </p:extLst>
              </p:nvPr>
            </p:nvGraphicFramePr>
            <p:xfrm>
              <a:off x="4461566" y="2767738"/>
              <a:ext cx="322852" cy="322852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22852" cy="322852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19" ay="4032022" az="5400014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3680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3" name="3D Model 12" descr="Dark Gray Sphere">
                <a:extLst>
                  <a:ext uri="{FF2B5EF4-FFF2-40B4-BE49-F238E27FC236}">
                    <a16:creationId xmlns:a16="http://schemas.microsoft.com/office/drawing/2014/main" id="{3F80E7D8-1CD6-4ECD-8F93-A0A07C10A5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1566" y="2767738"/>
                <a:ext cx="322852" cy="322852"/>
              </a:xfrm>
              <a:prstGeom prst="rect">
                <a:avLst/>
              </a:prstGeom>
              <a:noFill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 descr="Dark Gray Sphere">
                <a:extLst>
                  <a:ext uri="{FF2B5EF4-FFF2-40B4-BE49-F238E27FC236}">
                    <a16:creationId xmlns:a16="http://schemas.microsoft.com/office/drawing/2014/main" id="{36D5D951-3F01-402F-A2A5-2AA26E2AD8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2086736"/>
                  </p:ext>
                </p:extLst>
              </p:nvPr>
            </p:nvGraphicFramePr>
            <p:xfrm>
              <a:off x="4712287" y="3085208"/>
              <a:ext cx="322853" cy="32285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22853" cy="322853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6296140" ay="2305306" az="6793826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43680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Dark Gray Sphere">
                <a:extLst>
                  <a:ext uri="{FF2B5EF4-FFF2-40B4-BE49-F238E27FC236}">
                    <a16:creationId xmlns:a16="http://schemas.microsoft.com/office/drawing/2014/main" id="{36D5D951-3F01-402F-A2A5-2AA26E2AD8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2287" y="3085208"/>
                <a:ext cx="322853" cy="322853"/>
              </a:xfrm>
              <a:prstGeom prst="rect">
                <a:avLst/>
              </a:prstGeom>
              <a:noFill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Dark Gray Sphere">
                <a:extLst>
                  <a:ext uri="{FF2B5EF4-FFF2-40B4-BE49-F238E27FC236}">
                    <a16:creationId xmlns:a16="http://schemas.microsoft.com/office/drawing/2014/main" id="{3B4D3680-987A-4496-BB9B-3A1755D455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0892595"/>
                  </p:ext>
                </p:extLst>
              </p:nvPr>
            </p:nvGraphicFramePr>
            <p:xfrm>
              <a:off x="5035139" y="2767738"/>
              <a:ext cx="322853" cy="32285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22853" cy="322853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6296140" ay="2305306" az="6793826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43680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Dark Gray Sphere">
                <a:extLst>
                  <a:ext uri="{FF2B5EF4-FFF2-40B4-BE49-F238E27FC236}">
                    <a16:creationId xmlns:a16="http://schemas.microsoft.com/office/drawing/2014/main" id="{3B4D3680-987A-4496-BB9B-3A1755D455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35139" y="2767738"/>
                <a:ext cx="322853" cy="322853"/>
              </a:xfrm>
              <a:prstGeom prst="rect">
                <a:avLst/>
              </a:prstGeom>
              <a:noFill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Model 15" descr="Dark Gray Sphere">
                <a:extLst>
                  <a:ext uri="{FF2B5EF4-FFF2-40B4-BE49-F238E27FC236}">
                    <a16:creationId xmlns:a16="http://schemas.microsoft.com/office/drawing/2014/main" id="{1D1AE21E-58C0-4512-A3E0-FD5BA48452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216235"/>
                  </p:ext>
                </p:extLst>
              </p:nvPr>
            </p:nvGraphicFramePr>
            <p:xfrm>
              <a:off x="5017975" y="3015237"/>
              <a:ext cx="322852" cy="322852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22852" cy="322852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5400019" ay="4032022" az="5400014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3680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Model 15" descr="Dark Gray Sphere">
                <a:extLst>
                  <a:ext uri="{FF2B5EF4-FFF2-40B4-BE49-F238E27FC236}">
                    <a16:creationId xmlns:a16="http://schemas.microsoft.com/office/drawing/2014/main" id="{1D1AE21E-58C0-4512-A3E0-FD5BA48452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7975" y="3015237"/>
                <a:ext cx="322852" cy="322852"/>
              </a:xfrm>
              <a:prstGeom prst="rect">
                <a:avLst/>
              </a:prstGeom>
              <a:noFill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7" name="3D Model 16" descr="Dark Gray Sphere">
                <a:extLst>
                  <a:ext uri="{FF2B5EF4-FFF2-40B4-BE49-F238E27FC236}">
                    <a16:creationId xmlns:a16="http://schemas.microsoft.com/office/drawing/2014/main" id="{3E351D64-5996-432D-A0BE-BE76459E45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5126179"/>
                  </p:ext>
                </p:extLst>
              </p:nvPr>
            </p:nvGraphicFramePr>
            <p:xfrm>
              <a:off x="5268696" y="3332707"/>
              <a:ext cx="322853" cy="32285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22853" cy="322853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6296140" ay="2305306" az="6793826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43680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7" name="3D Model 16" descr="Dark Gray Sphere">
                <a:extLst>
                  <a:ext uri="{FF2B5EF4-FFF2-40B4-BE49-F238E27FC236}">
                    <a16:creationId xmlns:a16="http://schemas.microsoft.com/office/drawing/2014/main" id="{3E351D64-5996-432D-A0BE-BE76459E45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68696" y="3332707"/>
                <a:ext cx="322853" cy="322853"/>
              </a:xfrm>
              <a:prstGeom prst="rect">
                <a:avLst/>
              </a:prstGeom>
              <a:noFill/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8" name="3D Model 17" descr="Dark Gray Sphere">
                <a:extLst>
                  <a:ext uri="{FF2B5EF4-FFF2-40B4-BE49-F238E27FC236}">
                    <a16:creationId xmlns:a16="http://schemas.microsoft.com/office/drawing/2014/main" id="{B48C91C6-E809-4BFD-AD2D-294CB723DB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48508091"/>
                  </p:ext>
                </p:extLst>
              </p:nvPr>
            </p:nvGraphicFramePr>
            <p:xfrm>
              <a:off x="5591548" y="3015237"/>
              <a:ext cx="322853" cy="322853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22853" cy="322853"/>
                    </a:xfrm>
                    <a:prstGeom prst="rect">
                      <a:avLst/>
                    </a:prstGeom>
                    <a:noFill/>
                  </am3d:spPr>
                  <am3d:camera>
                    <am3d:pos x="0" y="0" z="8146918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7143146" d="1000000"/>
                    <am3d:preTrans dx="-2" dy="-18000000" dz="3"/>
                    <am3d:scale>
                      <am3d:sx n="1000000" d="1000000"/>
                      <am3d:sy n="1000000" d="1000000"/>
                      <am3d:sz n="1000000" d="1000000"/>
                    </am3d:scale>
                    <am3d:rot ax="6296140" ay="2305306" az="6793826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43680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8" name="3D Model 17" descr="Dark Gray Sphere">
                <a:extLst>
                  <a:ext uri="{FF2B5EF4-FFF2-40B4-BE49-F238E27FC236}">
                    <a16:creationId xmlns:a16="http://schemas.microsoft.com/office/drawing/2014/main" id="{B48C91C6-E809-4BFD-AD2D-294CB723DB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1548" y="3015237"/>
                <a:ext cx="322853" cy="322853"/>
              </a:xfrm>
              <a:prstGeom prst="rect">
                <a:avLst/>
              </a:prstGeom>
              <a:noFill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80817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Malik</dc:creator>
  <cp:lastModifiedBy>Ankit Malik</cp:lastModifiedBy>
  <cp:revision>3</cp:revision>
  <dcterms:created xsi:type="dcterms:W3CDTF">2019-11-02T12:39:06Z</dcterms:created>
  <dcterms:modified xsi:type="dcterms:W3CDTF">2019-11-02T13:07:38Z</dcterms:modified>
</cp:coreProperties>
</file>