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D0D0-E089-BA58-0933-E6F019B9C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B227-F9B9-487E-8A17-DD093C29C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3950-5186-0410-D29D-D8948173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8FAC-544A-A202-B72E-C2E40896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4FF6-6620-61DC-EB7A-16B763D8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A692-806C-C454-82E4-A07A5DE0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BE3B8-C984-FF78-CDCE-E1194AA04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B601-3BAD-FDB6-3B86-E69716C1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65CEF-4597-C6D1-0BE1-896AD035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7B24-76D9-832E-DB81-885F7C37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2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5F6D7-04C1-D6FE-BD76-9F5EC03DD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B670D-39E9-33AD-CD44-EC6DAC48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5343-A55B-3B66-F1E8-AAC1F04D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C33B-EBC8-719E-BA90-E18F6DAE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FA9D-4F94-A26D-DAC1-27C68255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64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8891-AD35-19C4-FBE9-3657ECF1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23AB-92C8-EE9B-A4E8-BF23461E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F98D-2960-B29E-D12C-97C7D19B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1773-297E-6D01-CA47-B2145655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30E3-7E27-935B-D8E4-02E32FB4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3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36A7-520F-C7B5-5DFF-98676347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10CD6-2E1D-204F-51D9-A5256CB67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6857-A088-2F1F-2227-3C368060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5061-D9BD-CC9B-F01C-099A359F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70C9-FB6A-9915-34D0-B0850A75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D648-A140-D47D-3F9C-8E566386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381F-1993-48CB-0C8C-5676038A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90A92-0228-29D5-28BA-0DBC15783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487B-B7DE-86F4-E5A7-F8A45F42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129B8-F321-D858-1AA9-7C679638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4C64-CFE1-63A8-BD59-1819CC32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3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1160-4A32-2B92-8BA3-FB598F4B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28215-1788-87A5-B63B-20605181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67A6-7D5D-817F-8B76-BE3A89F33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56974-25D3-D27D-FFE3-563FA09D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436D6-39F5-695D-69DC-C8F74A2E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85F8D-D50D-4317-AD9F-946EF165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730A6-C045-DF4D-0A4A-77AF9F72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46D06-83C7-97CF-D70F-F8020A15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1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B14D-99F5-0A42-53A3-97532059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80271-4108-8B40-F5C1-E8463DFD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3F7AD-CBCD-E978-F68E-675E685D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58B84-2CF3-5C10-0875-F2315B3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02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B3568-5771-B7C9-C604-A8B6BDBF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B0EEE-E02E-1F5F-61CF-9D1D5255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A8346-309D-AE62-3CF8-249DF79F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17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F78D-00D3-63D0-F78D-AE12D91C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72B6-FD05-4325-A20A-3D300FFC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E1FE4-C494-F08A-DF7B-117C150F6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70357-D786-0C20-00B0-8BCC597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E43E-71FF-ABEC-523E-1CA5336B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0AB9B-BFB9-547F-B11A-3A7B1CE8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3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6547-6FEB-D220-E7D0-DF3B462C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18024-E83D-7717-3974-AD3C5C84E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551CA-71DB-9FB5-C622-D274FBFE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C5FCA-F347-649E-7974-F9E20F6C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E584C-9F4F-A474-76A2-80F6B6D6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7C31-9512-126F-3F7E-E87F524D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2D872-8F20-8A4A-E525-ECC0199B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34E92-BA27-AEE6-D4F9-4564683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1C53-E8FC-401A-DCAC-C6D8F637A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0718-EDE1-4DF2-A748-57D7E6C1AC3D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414F-43EF-9718-6939-C7D364CB0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5EE7-944D-F559-7FE9-02A23A5C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60C1-D8FC-4E64-BF17-BE22E9EE8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73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CE9F6AB-5196-A34A-A3FC-9F3E72155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22" y="206995"/>
            <a:ext cx="5892355" cy="87366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B03CB2-35E4-49DD-0AD2-F1E9F5AD8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3" y="1283791"/>
            <a:ext cx="11318134" cy="52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8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8F884-B851-4401-0730-0EAD09196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6" y="913275"/>
            <a:ext cx="11379267" cy="50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EED90-293B-0C5A-CD05-84BDA36CC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0" y="650705"/>
            <a:ext cx="11298400" cy="55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3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Patel</dc:creator>
  <cp:lastModifiedBy>Ankit Patel</cp:lastModifiedBy>
  <cp:revision>1</cp:revision>
  <dcterms:created xsi:type="dcterms:W3CDTF">2023-08-21T05:11:22Z</dcterms:created>
  <dcterms:modified xsi:type="dcterms:W3CDTF">2023-08-21T05:14:31Z</dcterms:modified>
</cp:coreProperties>
</file>