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4" r:id="rId7"/>
    <p:sldId id="267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84C7-0160-8376-89E6-56B33910E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6D4D4-08B0-818E-51EB-00DB53D3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DB5D-548B-1BF1-FC2A-E76F64EA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ADA4-62E4-F8E9-2E67-66B55A2C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9187-7590-6B2A-BB6A-74C4DA44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1A3C2-F8D5-CBFB-EF51-D1CF29AD6E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2782" y="183444"/>
            <a:ext cx="976376" cy="9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1446BF-A86B-00DD-2366-AB5C9F9F7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577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902E0-F8B4-8379-AA88-2F467268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23983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7368D-14DB-06BC-6023-B02A5EF5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BC765-E8A0-990C-89BA-7106371D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6CA50-1470-20E2-45ED-7A967CFC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9CA97-A945-9BBA-B7DC-A78C1F74C9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2782" y="183444"/>
            <a:ext cx="976376" cy="9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8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80514-07E7-CE89-697C-92DBF36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C5244-A83F-42A4-F33E-5800654A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3F30-F4DE-49B2-F98D-86FE58DA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3F06A-EEF1-9D9A-0482-3CA87409F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B3DDDC-D477-C0A9-3D5D-1B7EF0D5BD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2782" y="183444"/>
            <a:ext cx="976376" cy="9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5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80514-07E7-CE89-697C-92DBF36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C5244-A83F-42A4-F33E-5800654A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3F30-F4DE-49B2-F98D-86FE58DA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3F06A-EEF1-9D9A-0482-3CA87409F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12A4-ED2B-1B16-04E1-93C52B807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2782" y="183444"/>
            <a:ext cx="976376" cy="9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7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80514-07E7-CE89-697C-92DBF366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C5244-A83F-42A4-F33E-5800654A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D3F30-F4DE-49B2-F98D-86FE58DA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3F06A-EEF1-9D9A-0482-3CA87409F9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0"/>
            <a:ext cx="4663440" cy="6858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E13D7-9075-0ABD-23AA-04A739D002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92782" y="183444"/>
            <a:ext cx="976376" cy="93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BB93-B86C-1E6B-2897-7F3D25B6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D47AF-7A43-B71A-6DAE-BA1AE9B4A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CDD56-E41A-BC8A-C159-5CE11F074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5C595-30F9-F9BA-399A-E2F19EB3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F3ED-9BB9-63DA-5F34-A18CB30E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35C97-F5BC-6450-3653-4FE923E3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46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32926-C8D8-FD23-DF27-2526A4B7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13AA-E482-F01C-0167-45440FF59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CD63-D2F4-5F97-8ECA-7E56CC253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EFC6-4116-4ACD-854B-38E2369A30A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51F1-B428-5FC6-986A-D5612DF0C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86647-3919-A49B-C129-E260ADB0D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4871D-2951-4A7A-B717-C978B097D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7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60" r:id="rId4"/>
    <p:sldLayoutId id="2147483661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97E614-9469-C264-3DD7-F6E204EFF483}"/>
              </a:ext>
            </a:extLst>
          </p:cNvPr>
          <p:cNvSpPr txBox="1"/>
          <p:nvPr/>
        </p:nvSpPr>
        <p:spPr>
          <a:xfrm>
            <a:off x="1351280" y="1391920"/>
            <a:ext cx="706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</a:rPr>
              <a:t>Data Engineering &amp; Beyond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37136C-063C-1425-361C-DB9D61A053F0}"/>
              </a:ext>
            </a:extLst>
          </p:cNvPr>
          <p:cNvCxnSpPr>
            <a:cxnSpLocks/>
          </p:cNvCxnSpPr>
          <p:nvPr/>
        </p:nvCxnSpPr>
        <p:spPr>
          <a:xfrm>
            <a:off x="1479296" y="3639312"/>
            <a:ext cx="66954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A040EF-FD08-FB43-1AA6-A2768A407822}"/>
              </a:ext>
            </a:extLst>
          </p:cNvPr>
          <p:cNvSpPr txBox="1"/>
          <p:nvPr/>
        </p:nvSpPr>
        <p:spPr>
          <a:xfrm>
            <a:off x="6867236" y="4204393"/>
            <a:ext cx="1611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</a:rPr>
              <a:t>Ankit Rathi</a:t>
            </a:r>
          </a:p>
        </p:txBody>
      </p:sp>
    </p:spTree>
    <p:extLst>
      <p:ext uri="{BB962C8B-B14F-4D97-AF65-F5344CB8AC3E}">
        <p14:creationId xmlns:p14="http://schemas.microsoft.com/office/powerpoint/2010/main" val="324696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FDDF9-452A-941F-7877-82A88CA47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00141F-7EF7-7A4E-2E51-0E0760194BEE}"/>
              </a:ext>
            </a:extLst>
          </p:cNvPr>
          <p:cNvSpPr txBox="1"/>
          <p:nvPr/>
        </p:nvSpPr>
        <p:spPr>
          <a:xfrm>
            <a:off x="1406698" y="2203025"/>
            <a:ext cx="706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Arial Rounded MT Bold" panose="020F0704030504030204" pitchFamily="34" charset="0"/>
                <a:ea typeface="Microsoft JhengHei" panose="020B0604030504040204" pitchFamily="34" charset="-120"/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CBF24B-95CE-42F6-CE91-735D857D80AB}"/>
              </a:ext>
            </a:extLst>
          </p:cNvPr>
          <p:cNvCxnSpPr>
            <a:cxnSpLocks/>
          </p:cNvCxnSpPr>
          <p:nvPr/>
        </p:nvCxnSpPr>
        <p:spPr>
          <a:xfrm>
            <a:off x="1479296" y="3639312"/>
            <a:ext cx="66954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67E6C-2B43-750E-6ACB-46C320058E43}"/>
              </a:ext>
            </a:extLst>
          </p:cNvPr>
          <p:cNvSpPr txBox="1"/>
          <p:nvPr/>
        </p:nvSpPr>
        <p:spPr>
          <a:xfrm>
            <a:off x="6500553" y="1749469"/>
            <a:ext cx="5430520" cy="223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this series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 is it in for you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Series Curricula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Pre-requisites</a:t>
            </a:r>
            <a:endParaRPr lang="en-IN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668178-26A2-8542-4351-AE313EF65975}"/>
              </a:ext>
            </a:extLst>
          </p:cNvPr>
          <p:cNvSpPr txBox="1">
            <a:spLocks/>
          </p:cNvSpPr>
          <p:nvPr/>
        </p:nvSpPr>
        <p:spPr>
          <a:xfrm>
            <a:off x="260927" y="2442588"/>
            <a:ext cx="55118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What we will cover </a:t>
            </a:r>
          </a:p>
          <a:p>
            <a:pPr algn="ctr"/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today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07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01EB-C220-B232-B45A-6668A9CF9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9452-C0C1-1808-2B0B-0E3F98BA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Why this series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A9F61-C1DB-A1B8-57B6-6E7634859899}"/>
              </a:ext>
            </a:extLst>
          </p:cNvPr>
          <p:cNvSpPr txBox="1"/>
          <p:nvPr/>
        </p:nvSpPr>
        <p:spPr>
          <a:xfrm>
            <a:off x="665480" y="2220206"/>
            <a:ext cx="10368280" cy="223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Bridge the gap: theory vs real-world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Hands-on experience of latest AWS data services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Scale data skills for cloud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Community of learners to grow together</a:t>
            </a:r>
          </a:p>
        </p:txBody>
      </p:sp>
    </p:spTree>
    <p:extLst>
      <p:ext uri="{BB962C8B-B14F-4D97-AF65-F5344CB8AC3E}">
        <p14:creationId xmlns:p14="http://schemas.microsoft.com/office/powerpoint/2010/main" val="29773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D7234-4EF0-3CB1-E092-78ADC7CD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879E-02B2-646D-742C-5EFC1C01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What’s in it for you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39173-6907-81BD-4C2F-7831B6437D7A}"/>
              </a:ext>
            </a:extLst>
          </p:cNvPr>
          <p:cNvSpPr txBox="1"/>
          <p:nvPr/>
        </p:nvSpPr>
        <p:spPr>
          <a:xfrm>
            <a:off x="665480" y="2220206"/>
            <a:ext cx="10368280" cy="223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Gain in-depth knowledge of AWS data services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Learn to design and implement end-to-end data pipelines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Understand what and why to choose specific AWS services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Discuss real-world scenarios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78994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339F-46EC-F2AC-490A-E7BA05795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F964-6858-A6A9-DCC0-385BB27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Series Curricula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0F5F1-74B9-6F4B-6A04-505411D71CFE}"/>
              </a:ext>
            </a:extLst>
          </p:cNvPr>
          <p:cNvSpPr txBox="1"/>
          <p:nvPr/>
        </p:nvSpPr>
        <p:spPr>
          <a:xfrm>
            <a:off x="665480" y="2220206"/>
            <a:ext cx="10368280" cy="223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Series Introduction and Pre-requisites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A Brief History of Data Systems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Data System Design Trade-offs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AWS Data Services Hands-on</a:t>
            </a:r>
          </a:p>
        </p:txBody>
      </p:sp>
    </p:spTree>
    <p:extLst>
      <p:ext uri="{BB962C8B-B14F-4D97-AF65-F5344CB8AC3E}">
        <p14:creationId xmlns:p14="http://schemas.microsoft.com/office/powerpoint/2010/main" val="11099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FCCFE-CA36-5B66-BE30-9EE6B26C06AE}"/>
              </a:ext>
            </a:extLst>
          </p:cNvPr>
          <p:cNvSpPr txBox="1"/>
          <p:nvPr/>
        </p:nvSpPr>
        <p:spPr>
          <a:xfrm>
            <a:off x="6493625" y="1499769"/>
            <a:ext cx="4248265" cy="389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What, Why &amp; How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Data Formats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DIKW Pyramid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OLTP vs OLAP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Data Quality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Big Data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231B3-A986-F9D3-7BF9-9A73138703D7}"/>
              </a:ext>
            </a:extLst>
          </p:cNvPr>
          <p:cNvSpPr txBox="1">
            <a:spLocks/>
          </p:cNvSpPr>
          <p:nvPr/>
        </p:nvSpPr>
        <p:spPr>
          <a:xfrm>
            <a:off x="147783" y="2571619"/>
            <a:ext cx="507953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35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A693-92B7-1973-3273-F8F86636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067022-8152-558E-70FB-163B1B648637}"/>
              </a:ext>
            </a:extLst>
          </p:cNvPr>
          <p:cNvSpPr txBox="1"/>
          <p:nvPr/>
        </p:nvSpPr>
        <p:spPr>
          <a:xfrm>
            <a:off x="6493625" y="1499769"/>
            <a:ext cx="4918087" cy="2929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SQL Basics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Projection and filtering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Grouping and ordering</a:t>
            </a: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Python Essentials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IN" sz="2400" dirty="0">
              <a:solidFill>
                <a:schemeClr val="bg2">
                  <a:lumMod val="1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A2BF1-FE64-7BEF-F92F-D52433E2B084}"/>
              </a:ext>
            </a:extLst>
          </p:cNvPr>
          <p:cNvSpPr txBox="1">
            <a:spLocks/>
          </p:cNvSpPr>
          <p:nvPr/>
        </p:nvSpPr>
        <p:spPr>
          <a:xfrm>
            <a:off x="147783" y="2571619"/>
            <a:ext cx="507953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 &amp; Python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75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2B26-34CD-5009-47B3-38F208F4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C8FF28-65E1-0294-FE82-9E2FF734B3FF}"/>
              </a:ext>
            </a:extLst>
          </p:cNvPr>
          <p:cNvSpPr txBox="1"/>
          <p:nvPr/>
        </p:nvSpPr>
        <p:spPr>
          <a:xfrm>
            <a:off x="6493625" y="1499769"/>
            <a:ext cx="4248265" cy="279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Cloud: What, Why &amp; How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Service Models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Deployment Models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Major Players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Basic AWS Services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61DDB-9EB9-B09F-7033-0B0082E39F15}"/>
              </a:ext>
            </a:extLst>
          </p:cNvPr>
          <p:cNvSpPr txBox="1">
            <a:spLocks/>
          </p:cNvSpPr>
          <p:nvPr/>
        </p:nvSpPr>
        <p:spPr>
          <a:xfrm>
            <a:off x="147783" y="2571619"/>
            <a:ext cx="507953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Cloud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8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4AB5E-23CF-60D8-E49F-3075E61F8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A5F512-11B2-1D1E-3749-5353EA9D4252}"/>
              </a:ext>
            </a:extLst>
          </p:cNvPr>
          <p:cNvSpPr txBox="1"/>
          <p:nvPr/>
        </p:nvSpPr>
        <p:spPr>
          <a:xfrm>
            <a:off x="6493625" y="1499769"/>
            <a:ext cx="4248265" cy="3345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Source Systems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Ingestion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Storage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Transformation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IN" sz="2400" dirty="0">
                <a:solidFill>
                  <a:schemeClr val="bg2">
                    <a:lumMod val="10000"/>
                  </a:schemeClr>
                </a:solidFill>
                <a:latin typeface="Arial Rounded MT Bold" panose="020F0704030504030204" pitchFamily="34" charset="0"/>
              </a:rPr>
              <a:t>Serving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0243D-2DBB-50A1-BA43-A615C0D546F7}"/>
              </a:ext>
            </a:extLst>
          </p:cNvPr>
          <p:cNvSpPr txBox="1">
            <a:spLocks/>
          </p:cNvSpPr>
          <p:nvPr/>
        </p:nvSpPr>
        <p:spPr>
          <a:xfrm>
            <a:off x="147783" y="2571619"/>
            <a:ext cx="507953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Data Engineering Fundamentals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167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Why this series</vt:lpstr>
      <vt:lpstr>What’s in it for you</vt:lpstr>
      <vt:lpstr>Series Curricula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Rathi</dc:creator>
  <cp:lastModifiedBy>Ankit Rathi</cp:lastModifiedBy>
  <cp:revision>13</cp:revision>
  <dcterms:created xsi:type="dcterms:W3CDTF">2024-11-16T08:51:42Z</dcterms:created>
  <dcterms:modified xsi:type="dcterms:W3CDTF">2024-11-17T10:17:44Z</dcterms:modified>
</cp:coreProperties>
</file>