
<file path=[Content_Types].xml><?xml version="1.0" encoding="utf-8"?>
<Types xmlns="http://schemas.openxmlformats.org/package/2006/content-types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theme+xml" PartName="/ppt/theme/theme1.xml"/>
  <Override ContentType="application/vnd.openxmlformats-officedocument.presentationml.tags+xml" PartName="/ppt/tags/tag1.xml"/>
  <Override ContentType="application/vnd.openxmlformats-officedocument.presentationml.tags+xml" PartName="/ppt/tags/tag2.xml"/>
  <Override ContentType="application/vnd.openxmlformats-officedocument.presentationml.notesMaster+xml" PartName="/ppt/notesMasters/notesMaster1.xml"/>
  <Override ContentType="application/vnd.openxmlformats-officedocument.theme+xml" PartName="/ppt/theme/theme2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tableStyles+xml" PartName="/ppt/tableStyles.xml"/>
  <Default ContentType="image/png" Extension="png"/>
  <Default ContentType="image/jpeg" Extension="jpeg"/>
  <Override ContentType="application/x-fontdata" PartName="/ppt/fonts/font1.fntdata"/>
  <Override ContentType="application/x-fontdata" PartName="/ppt/fonts/font2.fntdata"/>
  <Override ContentType="application/x-fontdata" PartName="/ppt/fonts/font3.fntdata"/>
  <Override ContentType="application/x-fontdata" PartName="/ppt/fonts/font4.fntdata"/>
  <Override ContentType="application/x-fontdata" PartName="/ppt/fonts/font5.fntdata"/>
  <Override ContentType="application/x-fontdata" PartName="/ppt/fonts/font6.fntdata"/>
  <Override ContentType="application/x-fontdata" PartName="/ppt/fonts/font7.fntdata"/>
  <Override ContentType="application/vnd.openxmlformats-officedocument.presentationml.tags+xml" PartName="/ppt/tags/tag3.xml"/>
  <Override ContentType="application/vnd.openxmlformats-officedocument.presentationml.presentation.main+xml" PartName="/ppt/presentation.xml"/>
  <Default ContentType="application/xml" Extension="xml"/>
  <Default ContentType="application/vnd.openxmlformats-package.relationships+xml" Extension="rels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/ p p t / m e d i a / i m a g e 1 . j p e g "   T y p e = " h t t p : / / s c h e m a s . o p e n x m l f o r m a t s . o r g / o f f i c e D o c u m e n t / 2 0 0 6 / r e l a t i o n s h i p s / i m a g e " / > < R e l a t i o n s h i p   I d = " r I d 2 "   T a r g e t = " / p p t / m e d i a / i m a g e 2 . p n g "   T y p e = " h t t p : / / s c h e m a s . o p e n x m l f o r m a t s . o r g / o f f i c e D o c u m e n t / 2 0 0 6 / r e l a t i o n s h i p s / i m a g e " / > < R e l a t i o n s h i p   I d = " r I d 3 "   T a r g e t = " / p p t / m e d i a / i m a g e 3 . p n g "   T y p e = " h t t p : / / s c h e m a s . o p e n x m l f o r m a t s . o r g / o f f i c e D o c u m e n t / 2 0 0 6 / r e l a t i o n s h i p s / i m a g e " / > < R e l a t i o n s h i p   I d = " r I d 4 "   T a r g e t = " / p p t / m e d i a / i m a g e 4 . p n g "   T y p e = " h t t p : / / s c h e m a s . o p e n x m l f o r m a t s . o r g / o f f i c e D o c u m e n t / 2 0 0 6 / r e l a t i o n s h i p s / i m a g e " / > < R e l a t i o n s h i p   I d = " r I d 5 "   T a r g e t = " / p p t / m e d i a / i m a g e 5 . p n g "   T y p e = " h t t p : / / s c h e m a s . o p e n x m l f o r m a t s . o r g / o f f i c e D o c u m e n t / 2 0 0 6 / r e l a t i o n s h i p s / i m a g e " / > < R e l a t i o n s h i p   I d = " r I d 6 "   T a r g e t = " / p p t / m e d i a / i m a g e 6 . p n g "   T y p e = " h t t p : / / s c h e m a s . o p e n x m l f o r m a t s . o r g / o f f i c e D o c u m e n t / 2 0 0 6 / r e l a t i o n s h i p s / i m a g e " / > < R e l a t i o n s h i p   I d = " r I d 7 "   T a r g e t = " / p p t / m e d i a / i m a g e 7 . p n g "   T y p e = " h t t p : / / s c h e m a s . o p e n x m l f o r m a t s . o r g / o f f i c e D o c u m e n t / 2 0 0 6 / r e l a t i o n s h i p s / i m a g e " / > < R e l a t i o n s h i p   I d = " r I d 8 "   T a r g e t = " / p p t / m e d i a / i m a g e 8 . p n g "   T y p e = " h t t p : / / s c h e m a s . o p e n x m l f o r m a t s . o r g / o f f i c e D o c u m e n t / 2 0 0 6 / r e l a t i o n s h i p s / i m a g e " / > < R e l a t i o n s h i p   I d = " r I d 9 "   T a r g e t = " / p p t / m e d i a / i m a g e 9 . p n g "   T y p e = " h t t p : / / s c h e m a s . o p e n x m l f o r m a t s . o r g / o f f i c e D o c u m e n t / 2 0 0 6 / r e l a t i o n s h i p s / i m a g e " / > < R e l a t i o n s h i p   I d = " r I d 1 0 "   T a r g e t = " / p p t / m e d i a / i m a g e 1 0 . p n g "   T y p e = " h t t p : / / s c h e m a s . o p e n x m l f o r m a t s . o r g / o f f i c e D o c u m e n t / 2 0 0 6 / r e l a t i o n s h i p s / i m a g e " / > < R e l a t i o n s h i p   I d = " r I d 1 1 "   T a r g e t = " / p p t / m e d i a / i m a g e 1 1 . p n g "   T y p e = " h t t p : / / s c h e m a s . o p e n x m l f o r m a t s . o r g / o f f i c e D o c u m e n t / 2 0 0 6 / r e l a t i o n s h i p s / i m a g e " / > < R e l a t i o n s h i p   I d = " r I d 1 2 "   T a r g e t = " / p p t / m e d i a / i m a g e 1 2 . p n g "   T y p e = " h t t p : / / s c h e m a s . o p e n x m l f o r m a t s . o r g / o f f i c e D o c u m e n t / 2 0 0 6 / r e l a t i o n s h i p s / i m a g e " / > < R e l a t i o n s h i p   I d = " r I d 1 3 "   T a r g e t = " / p p t / m e d i a / i m a g e 1 3 . p n g "   T y p e = " h t t p : / / s c h e m a s . o p e n x m l f o r m a t s . o r g / o f f i c e D o c u m e n t / 2 0 0 6 / r e l a t i o n s h i p s / i m a g e " / > < R e l a t i o n s h i p   I d = " r I d 1 4 "   T a r g e t = " / p p t / m e d i a / i m a g e 1 4 . p n g "   T y p e = " h t t p : / / s c h e m a s . o p e n x m l f o r m a t s . o r g / o f f i c e D o c u m e n t / 2 0 0 6 / r e l a t i o n s h i p s / i m a g e " / > < R e l a t i o n s h i p   I d = " r I d 1 5 "   T a r g e t = " / p p t / m e d i a / i m a g e 1 5 . p n g "   T y p e = " h t t p : / / s c h e m a s . o p e n x m l f o r m a t s . o r g / o f f i c e D o c u m e n t / 2 0 0 6 / r e l a t i o n s h i p s / i m a g e " / > < R e l a t i o n s h i p   I d = " r I d 1 6 "   T a r g e t = " / p p t / m e d i a / i m a g e 1 6 . p n g "   T y p e = " h t t p : / / s c h e m a s . o p e n x m l f o r m a t s . o r g / o f f i c e D o c u m e n t / 2 0 0 6 / r e l a t i o n s h i p s / i m a g e " / > < R e l a t i o n s h i p   I d = " r I d 1 7 "   T a r g e t = " / p p t / m e d i a / i m a g e 1 7 . p n g "   T y p e = " h t t p : / / s c h e m a s . o p e n x m l f o r m a t s . o r g / o f f i c e D o c u m e n t / 2 0 0 6 / r e l a t i o n s h i p s / i m a g e " / > < R e l a t i o n s h i p   I d = " r I d 1 8 "   T a r g e t = " / p p t / m e d i a / i m a g e 1 8 . p n g "   T y p e = " h t t p : / / s c h e m a s . o p e n x m l f o r m a t s . o r g / o f f i c e D o c u m e n t / 2 0 0 6 / r e l a t i o n s h i p s / i m a g e " / > < R e l a t i o n s h i p   I d = " r I d 1 9 "   T a r g e t = " p p t / m e d i a / i m g _ c c _ b l a c k . p n g "   T y p e = " h t t p : / / s c h e m a s . o p e n x m l f o r m a t s . o r g / o f f i c e D o c u m e n t / 2 0 0 6 / r e l a t i o n s h i p s / i m a g e " / > < R e l a t i o n s h i p   I d = " r I d 2 0 "   T a r g e t = " p p t / p r e s e n t a t i o n . x m l "   T y p e = " h t t p : / / s c h e m a s . o p e n x m l f o r m a t s . o r g / o f f i c e D o c u m e n t / 2 0 0 6 / r e l a t i o n s h i p s / o f f i c e D o c u m e n t " / > < R e l a t i o n s h i p   I d = " r I d 2 1 "   T a r g e t = " d o c P r o p s / c o r e . x m l "   T y p e = " h t t p : / / s c h e m a s . o p e n x m l f o r m a t s . o r g / p a c k a g e / 2 0 0 6 / r e l a t i o n s h i p s / m e t a d a t a / c o r e - p r o p e r t i e s " / > < R e l a t i o n s h i p   I d = " r I d 2 2 "   T a r g e t = " d o c P r o p s / a p p . x m l "   T y p e = " h t t p : / / s c h e m a s . o p e n x m l f o r m a t s . o r g / o f f i c e D o c u m e n t / 2 0 0 6 / r e l a t i o n s h i p s / e x t e n d e d - p r o p e r t i e s " / > < / R e l a t i o n s h i p s >
</file>

<file path=ppt/presentation.xml>�� < ? x m l   v e r s i o n = " 1 . 0 "   e n c o d i n g = " U T F - 1 6 " ? > < p : p r e s e n t a t i o n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e m b e d T r u e T y p e F o n t s = " 1 "   s a v e S u b s e t F o n t s = " 1 " > < p : s l d M a s t e r I d L s t > < p : s l d M a s t e r I d   i d = " 2 1 4 7 4 8 3 6 4 8 "   r : i d = " r I d 1 " / > < / p : s l d M a s t e r I d L s t > < p : n o t e s M a s t e r I d L s t > < p : n o t e s M a s t e r I d   r : i d = " r I d 3 " / > < / p : n o t e s M a s t e r I d L s t > < p : s l d I d L s t > < p : s l d I d   i d = " 2 5 6 "   r : i d = " r I d 5 " / > < p : s l d I d   i d = " 2 5 7 "   r : i d = " r I d 6 " / > < p : s l d I d   i d = " 2 5 8 "   r : i d = " r I d 7 " / > < p : s l d I d   i d = " 2 5 9 "   r : i d = " r I d 8 " / > < p : s l d I d   i d = " 2 6 0 "   r : i d = " r I d 9 " / > < p : s l d I d   i d = " 2 6 1 "   r : i d = " r I d 1 0 " / > < p : s l d I d   i d = " 2 6 2 "   r : i d = " r I d 1 1 " / > < p : s l d I d   i d = " 2 6 3 "   r : i d = " r I d 1 2 " / > < p : s l d I d   i d = " 2 6 4 "   r : i d = " r I d 1 3 " / > < p : s l d I d   i d = " 2 6 5 "   r : i d = " r I d 1 4 " / > < p : s l d I d   i d = " 2 6 6 "   r : i d = " r I d 1 5 " / > < p : s l d I d   i d = " 2 6 7 "   r : i d = " r I d 1 6 " / > < p : s l d I d   i d = " 2 6 8 "   r : i d = " r I d 1 7 " / > < p : s l d I d   i d = " 2 6 9 "   r : i d = " r I d 1 8 " / > < p : s l d I d   i d = " 2 7 0 "   r : i d = " r I d 1 9 " / > < p : s l d I d   i d = " 2 7 1 "   r : i d = " r I d 2 0 " / > < / p : s l d I d L s t > < p : s l d S z   c x = " 9 1 4 4 0 0 0 "   c y = " 5 1 4 3 5 0 0 "   t y p e = " s c r e e n 1 6 x 9 " / > < p : n o t e s S z   c x = " 9 1 4 4 0 0 0 "   c y = " 5 1 4 3 5 0 0 " / > < p : e m b e d d e d F o n t L s t > < p : e m b e d d e d F o n t > < p : f o n t   t y p e f a c e = " O p e n   S a n s - l i g h t " / > < p : r e g u l a r   r : i d = " r I d 2 3 " / > < / p : e m b e d d e d F o n t > < p : e m b e d d e d F o n t > < p : f o n t   t y p e f a c e = " R o b o t o " / > < p : r e g u l a r   r : i d = " r I d 2 2 " / > < / p : e m b e d d e d F o n t > < p : e m b e d d e d F o n t > < p : f o n t   t y p e f a c e = " O p e n   S a n s - d e m i _ b o l d " / > < p : r e g u l a r   r : i d = " r I d 2 5 " / > < / p : e m b e d d e d F o n t > < p : e m b e d d e d F o n t > < p : f o n t   t y p e f a c e = " O p e n   S a n s " / > < p : r e g u l a r   r : i d = " r I d 2 8 " / > < p : b o l d   r : i d = " r I d 2 7 " / > < / p : e m b e d d e d F o n t > < / p : e m b e d d e d F o n t L s t > < p : c u s t D a t a L s t > < p : t a g s   r : i d = " r I d 2 9 " / > < / p : c u s t D a t a L s t > < p : d e f a u l t T e x t S t y l e > < a : d e f P P r > < a : d e f R P r   l a n g = " e n - U S " / > < / a : d e f P P r > < a : l v l 1 p P r   a l g n = " l "   l v l = " 0 "   m a r L = "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1 p P r > < a : l v l 2 p P r   a l g n = " l "   l v l = " 1 "   m a r L = " 4 5 7 2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2 p P r > < a : l v l 3 p P r   a l g n = " l "   l v l = " 2 "   m a r L = " 9 1 4 4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3 p P r > < a : l v l 4 p P r   a l g n = " l "   l v l = " 3 "   m a r L = " 1 3 7 1 6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4 p P r > < a : l v l 5 p P r   a l g n = " l "   l v l = " 4 "   m a r L = " 1 8 2 8 8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5 p P r > < a : l v l 6 p P r   a l g n = " l "   l v l = " 5 "   m a r L = " 2 2 8 6 0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6 p P r > < a : l v l 7 p P r   a l g n = " l "   l v l = " 6 "   m a r L = " 2 7 4 3 2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7 p P r > < a : l v l 8 p P r   a l g n = " l "   l v l = " 7 "   m a r L = " 3 2 0 0 4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8 p P r > < a : l v l 9 p P r   a l g n = " l "   l v l = " 8 "   m a r L = " 3 6 5 7 6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9 p P r > < / p : d e f a u l t T e x t S t y l e > < / p : p r e s e n t a t i o n >
</file>

<file path=ppt/presProps.xml>�� < ? x m l   v e r s i o n = " 1 . 0 "   e n c o d i n g = " U T F - 1 6 " ? > < p : p r e s e n t a t i o n P r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s h o w P r   s h o w N a r r a t i o n = " 1 " > < p : s l d A l l / > < / p : s h o w P r > < / p : p r e s e n t a t i o n P r >
</file>

<file path=ppt/tableStyles.xml>�� < ? x m l   v e r s i o n = " 1 . 0 "   e n c o d i n g = " U T F - 1 6 " ? > < a : t b l S t y l e L s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d e f = " { 5 C 2 2 5 4 4 A - 7 E E 6 - 4 3 4 2 - B 0 4 8 - 8 5 B D C 9 F D 1 C 3 A } " > < a : t b l S t y l e   s t y l e I d = " { d 7 0 1 9 7 4 f - 9 a f 5 - 4 c 8 2 - b a b c - 2 a e 6 3 1 2 e 0 4 d a } "   s t y l e N a m e = " S t y l e   9 " > < a : w h o l e T b l > < a : t c T x S t y l e > < a : f o n t R e f   i d x = " m i n o r " > < a : s r g b C l r   v a l = " 0 0 0 0 0 0 " / > < / a : f o n t R e f > < a : s c h e m e C l r   v a l = " t x 1 " / > < / a : t c T x S t y l e > < a : t c S t y l e > < a : t c B d r > < a : l e f t > < a : l n   c a p = " f l a t "   w = " 9 5 2 5 " > < a : s o l i d F i l l > < a : s c h e m e C l r   v a l = " b g 1 " > < a : l u m M o d   v a l = " 8 1 5 0 0 " / > < / a : s c h e m e C l r > < / a : s o l i d F i l l > < a : p r s t D a s h   v a l = " s o l i d " / > < a : r o u n d / > < / a : l n > < / a : l e f t > < a : r i g h t > < a : l n   c a p = " f l a t "   w = " 9 5 2 5 " > < a : s o l i d F i l l > < a : s c h e m e C l r   v a l = " b g 1 " > < a : l u m M o d   v a l = " 8 1 5 0 0 " / > < / a : s c h e m e C l r > < / a : s o l i d F i l l > < a : p r s t D a s h   v a l = " s o l i d " / > < a : r o u n d / > < / a : l n > < / a : r i g h t > < a : t o p > < a : l n   c a p = " f l a t "   w = " 9 5 2 5 " > < a : s o l i d F i l l > < a : s c h e m e C l r   v a l = " b g 1 " > < a : l u m M o d   v a l = " 8 1 5 0 0 " / > < / a : s c h e m e C l r > < / a : s o l i d F i l l > < a : p r s t D a s h   v a l = " s o l i d " / > < a : r o u n d / > < / a : l n > < / a : t o p > < a : b o t t o m > < a : l n   c a p = " f l a t "   w = " 9 5 2 5 " > < a : s o l i d F i l l > < a : s c h e m e C l r   v a l = " b g 1 " > < a : l u m M o d   v a l = " 8 1 5 0 0 " / > < / a : s c h e m e C l r > < / a : s o l i d F i l l > < a : p r s t D a s h   v a l = " s o l i d " / > < a : r o u n d / > < / a : l n > < / a : b o t t o m > < a : i n s i d e H > < a : l n   c a p = " f l a t "   w = " 9 5 2 5 " > < a : s o l i d F i l l > < a : s c h e m e C l r   v a l = " b g 1 " > < a : l u m M o d   v a l = " 8 1 5 0 0 " / > < / a : s c h e m e C l r > < / a : s o l i d F i l l > < a : p r s t D a s h   v a l = " s o l i d " / > < a : r o u n d / > < / a : l n > < / a : i n s i d e H > < a : i n s i d e V > < a : l n   c a p = " f l a t "   w = " 9 5 2 5 " > < a : s o l i d F i l l > < a : s c h e m e C l r   v a l = " b g 1 " > < a : l u m M o d   v a l = " 8 1 5 0 0 " / > < / a : s c h e m e C l r > < / a : s o l i d F i l l > < a : p r s t D a s h   v a l = " s o l i d " / > < a : r o u n d / > < / a : l n > < / a : i n s i d e V > < / a : t c B d r > < a : f i l l > < a : s o l i d F i l l > < a : s c h e m e C l r   v a l = " b g 1 " / > < / a : s o l i d F i l l > < / a : f i l l > < / a : t c S t y l e > < / a : w h o l e T b l > < a : b a n d 1 H > < a : t c S t y l e > < a : t c B d r / > < a : f i l l > < a : s o l i d F i l l > < a : s c h e m e C l r   v a l = " b g 1 " > < a : l u m M o d   v a l = " 9 7 2 9 9 " / > < / a : s c h e m e C l r > < / a : s o l i d F i l l > < / a : f i l l > < / a : t c S t y l e > < / a : b a n d 1 H > < a : b a n d 1 V > < a : t c S t y l e > < a : t c B d r / > < a : f i l l > < a : s o l i d F i l l > < a : s c h e m e C l r   v a l = " b g 1 " > < a : l u m M o d   v a l = " 9 7 2 9 9 " / > < / a : s c h e m e C l r > < / a : s o l i d F i l l > < / a : f i l l > < / a : t c S t y l e > < / a : b a n d 1 V > < a : b a n d 2 H > < a : t c S t y l e > < a : t c B d r / > < / a : t c S t y l e > < / a : b a n d 2 H > < a : b a n d 2 V > < a : t c S t y l e > < a : t c B d r / > < / a : t c S t y l e > < / a : b a n d 2 V > < a : l a s t C o l > < a : t c S t y l e > < a : t c B d r / > < a : f i l l > < a : s o l i d F i l l > < a : s c h e m e C l r   v a l = " a c c e n t 1 " / > < / a : s o l i d F i l l > < / a : f i l l > < / a : t c S t y l e > < / a : l a s t C o l > < a : f i r s t C o l > < a : t c S t y l e > < a : t c B d r / > < a : f i l l > < a : s o l i d F i l l > < a : s c h e m e C l r   v a l = " a c c e n t 1 " / > < / a : s o l i d F i l l > < / a : f i l l > < / a : t c S t y l e > < / a : f i r s t C o l > < a : l a s t R o w > < a : t c S t y l e > < a : t c B d r > < a : t o p > < a : l n   c a p = " f l a t "   w = " 9 5 2 5 " > < a : s o l i d F i l l > < a : s c h e m e C l r   v a l = " b g 1 " > < a : l u m M o d   v a l = " 8 1 5 0 0 " / > < / a : s c h e m e C l r > < / a : s o l i d F i l l > < a : p r s t D a s h   v a l = " s o l i d " / > < a : r o u n d / > < / a : l n > < / a : t o p > < / a : t c B d r > < a : f i l l > < a : s o l i d F i l l > < a : s c h e m e C l r   v a l = " a c c e n t 1 " / > < / a : s o l i d F i l l > < / a : f i l l > < / a : t c S t y l e > < / a : l a s t R o w > < a : f i r s t R o w > < a : t c T x S t y l e > < a : f o n t R e f   i d x = " m i n o r " > < a : s r g b C l r   v a l = " 0 0 0 0 0 0 " / > < / a : f o n t R e f > < a : s c h e m e C l r   v a l = " b g 1 " / > < / a : t c T x S t y l e > < a : t c S t y l e > < a : t c B d r > < a : b o t t o m > < a : l n   c a p = " f l a t "   w = " 9 5 2 5 " > < a : s o l i d F i l l > < a : s c h e m e C l r   v a l = " b g 1 " > < a : l u m M o d   v a l = " 8 1 5 0 0 " / > < / a : s c h e m e C l r > < / a : s o l i d F i l l > < a : p r s t D a s h   v a l = " s o l i d " / > < a : r o u n d / > < / a : l n > < / a : b o t t o m > < / a : t c B d r > < a : f i l l > < a : s o l i d F i l l > < a : s c h e m e C l r   v a l = " a c c e n t 1 " / > < / a : s o l i d F i l l > < / a : f i l l > < / a : t c S t y l e > < / a : f i r s t R o w > < / a : t b l S t y l e > < / a : t b l S t y l e L s t >
</file>

<file path=ppt/viewProps.xml>�� < ? x m l   v e r s i o n = " 1 . 0 "   e n c o d i n g = " U T F - 1 6 " ? > < p : v i e w P r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n o r m a l V i e w P r   s h o w O u t l i n e I c o n s = " f a l s e " > < p : r e s t o r e d L e f t   s z = " 1 5 6 2 0 " / > < p : r e s t o r e d T o p   s z = " 9 4 6 6 0 " / > < / p : n o r m a l V i e w P r > < p : s l i d e V i e w P r > < p : c S l d V i e w P r > < p : c V i e w P r   v a r S c a l e = " t r u e " > < p : s c a l e > < a : s x   d = " 1 0 0 "   n = " 7 3 " / > < a : s y   d = " 1 0 0 "   n = " 7 3 " / > < / p : s c a l e > < p : o r i g i n   x = " - 1 1 1 0 "   y = " - 1 0 2 " / > < / p : c V i e w P r > < p : g u i d e L s t > < p : g u i d e   o r i e n t = " h o r z "   p o s = " 2 1 6 0 " / > < p : g u i d e   p o s = " 2 8 8 0 " / > < / p : g u i d e L s t > < / p : c S l d V i e w P r > < / p : s l i d e V i e w P r > < p : n o t e s T e x t V i e w P r > < p : c V i e w P r > < p : s c a l e > < a : s x   d = " 1 0 0 "   n = " 1 0 0 " / > < a : s y   d = " 1 0 0 "   n = " 1 0 0 " / > < / p : s c a l e > < p : o r i g i n   x = " 0 "   y = " 0 " / > < / p : c V i e w P r > < / p : n o t e s T e x t V i e w P r > < p : g r i d S p a c i n g   c x = " 7 8 0 2 8 8 0 0 "   c y = " 7 8 0 2 8 8 0 0 " / > < / p : v i e w P r >
</file>

<file path=ppt/_rels/presentation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s l i d e M a s t e r s / s l i d e M a s t e r 1 . x m l "   T y p e = " h t t p : / / s c h e m a s . o p e n x m l f o r m a t s . o r g / o f f i c e D o c u m e n t / 2 0 0 6 / r e l a t i o n s h i p s / s l i d e M a s t e r " / > < R e l a t i o n s h i p   I d = " r I d 2 "   T a r g e t = " t h e m e / t h e m e 1 . x m l "   T y p e = " h t t p : / / s c h e m a s . o p e n x m l f o r m a t s . o r g / o f f i c e D o c u m e n t / 2 0 0 6 / r e l a t i o n s h i p s / t h e m e " / > < R e l a t i o n s h i p   I d = " r I d 3 "   T a r g e t = " n o t e s M a s t e r s / n o t e s M a s t e r 1 . x m l "   T y p e = " h t t p : / / s c h e m a s . o p e n x m l f o r m a t s . o r g / o f f i c e D o c u m e n t / 2 0 0 6 / r e l a t i o n s h i p s / n o t e s M a s t e r " / > < R e l a t i o n s h i p   I d = " r I d 4 "   T a r g e t = " t h e m e / t h e m e 2 . x m l "   T y p e = " h t t p : / / s c h e m a s . o p e n x m l f o r m a t s . o r g / o f f i c e D o c u m e n t / 2 0 0 6 / r e l a t i o n s h i p s / t h e m e " / > < R e l a t i o n s h i p   I d = " r I d 5 "   T a r g e t = " s l i d e s / s l i d e 1 . x m l "   T y p e = " h t t p : / / s c h e m a s . o p e n x m l f o r m a t s . o r g / o f f i c e D o c u m e n t / 2 0 0 6 / r e l a t i o n s h i p s / s l i d e " / > < R e l a t i o n s h i p   I d = " r I d 6 "   T a r g e t = " s l i d e s / s l i d e 2 . x m l "   T y p e = " h t t p : / / s c h e m a s . o p e n x m l f o r m a t s . o r g / o f f i c e D o c u m e n t / 2 0 0 6 / r e l a t i o n s h i p s / s l i d e " / > < R e l a t i o n s h i p   I d = " r I d 7 "   T a r g e t = " s l i d e s / s l i d e 3 . x m l "   T y p e = " h t t p : / / s c h e m a s . o p e n x m l f o r m a t s . o r g / o f f i c e D o c u m e n t / 2 0 0 6 / r e l a t i o n s h i p s / s l i d e " / > < R e l a t i o n s h i p   I d = " r I d 8 "   T a r g e t = " s l i d e s / s l i d e 4 . x m l "   T y p e = " h t t p : / / s c h e m a s . o p e n x m l f o r m a t s . o r g / o f f i c e D o c u m e n t / 2 0 0 6 / r e l a t i o n s h i p s / s l i d e " / > < R e l a t i o n s h i p   I d = " r I d 9 "   T a r g e t = " s l i d e s / s l i d e 5 . x m l "   T y p e = " h t t p : / / s c h e m a s . o p e n x m l f o r m a t s . o r g / o f f i c e D o c u m e n t / 2 0 0 6 / r e l a t i o n s h i p s / s l i d e " / > < R e l a t i o n s h i p   I d = " r I d 1 0 "   T a r g e t = " s l i d e s / s l i d e 6 . x m l "   T y p e = " h t t p : / / s c h e m a s . o p e n x m l f o r m a t s . o r g / o f f i c e D o c u m e n t / 2 0 0 6 / r e l a t i o n s h i p s / s l i d e " / > < R e l a t i o n s h i p   I d = " r I d 1 1 "   T a r g e t = " s l i d e s / s l i d e 7 . x m l "   T y p e = " h t t p : / / s c h e m a s . o p e n x m l f o r m a t s . o r g / o f f i c e D o c u m e n t / 2 0 0 6 / r e l a t i o n s h i p s / s l i d e " / > < R e l a t i o n s h i p   I d = " r I d 1 2 "   T a r g e t = " s l i d e s / s l i d e 8 . x m l "   T y p e = " h t t p : / / s c h e m a s . o p e n x m l f o r m a t s . o r g / o f f i c e D o c u m e n t / 2 0 0 6 / r e l a t i o n s h i p s / s l i d e " / > < R e l a t i o n s h i p   I d = " r I d 1 3 "   T a r g e t = " s l i d e s / s l i d e 9 . x m l "   T y p e = " h t t p : / / s c h e m a s . o p e n x m l f o r m a t s . o r g / o f f i c e D o c u m e n t / 2 0 0 6 / r e l a t i o n s h i p s / s l i d e " / > < R e l a t i o n s h i p   I d = " r I d 1 4 "   T a r g e t = " s l i d e s / s l i d e 1 0 . x m l "   T y p e = " h t t p : / / s c h e m a s . o p e n x m l f o r m a t s . o r g / o f f i c e D o c u m e n t / 2 0 0 6 / r e l a t i o n s h i p s / s l i d e " / > < R e l a t i o n s h i p   I d = " r I d 1 5 "   T a r g e t = " s l i d e s / s l i d e 1 1 . x m l "   T y p e = " h t t p : / / s c h e m a s . o p e n x m l f o r m a t s . o r g / o f f i c e D o c u m e n t / 2 0 0 6 / r e l a t i o n s h i p s / s l i d e " / > < R e l a t i o n s h i p   I d = " r I d 1 6 "   T a r g e t = " s l i d e s / s l i d e 1 2 . x m l "   T y p e = " h t t p : / / s c h e m a s . o p e n x m l f o r m a t s . o r g / o f f i c e D o c u m e n t / 2 0 0 6 / r e l a t i o n s h i p s / s l i d e " / > < R e l a t i o n s h i p   I d = " r I d 1 7 "   T a r g e t = " s l i d e s / s l i d e 1 3 . x m l "   T y p e = " h t t p : / / s c h e m a s . o p e n x m l f o r m a t s . o r g / o f f i c e D o c u m e n t / 2 0 0 6 / r e l a t i o n s h i p s / s l i d e " / > < R e l a t i o n s h i p   I d = " r I d 1 8 "   T a r g e t = " s l i d e s / s l i d e 1 4 . x m l "   T y p e = " h t t p : / / s c h e m a s . o p e n x m l f o r m a t s . o r g / o f f i c e D o c u m e n t / 2 0 0 6 / r e l a t i o n s h i p s / s l i d e " / > < R e l a t i o n s h i p   I d = " r I d 1 9 "   T a r g e t = " s l i d e s / s l i d e 1 5 . x m l "   T y p e = " h t t p : / / s c h e m a s . o p e n x m l f o r m a t s . o r g / o f f i c e D o c u m e n t / 2 0 0 6 / r e l a t i o n s h i p s / s l i d e " / > < R e l a t i o n s h i p   I d = " r I d 2 0 "   T a r g e t = " s l i d e s / s l i d e 1 6 . x m l "   T y p e = " h t t p : / / s c h e m a s . o p e n x m l f o r m a t s . o r g / o f f i c e D o c u m e n t / 2 0 0 6 / r e l a t i o n s h i p s / s l i d e " / > < R e l a t i o n s h i p   I d = " r I d 2 1 "   T a r g e t = " t a b l e S t y l e s . x m l "   T y p e = " h t t p : / / s c h e m a s . o p e n x m l f o r m a t s . o r g / o f f i c e D o c u m e n t / 2 0 0 6 / r e l a t i o n s h i p s / t a b l e S t y l e s " / > < R e l a t i o n s h i p   I d = " r I d 2 2 "   T a r g e t = " f o n t s / f o n t 1 . f n t d a t a "   T y p e = " h t t p : / / s c h e m a s . o p e n x m l f o r m a t s . o r g / o f f i c e D o c u m e n t / 2 0 0 6 / r e l a t i o n s h i p s / f o n t " / > < R e l a t i o n s h i p   I d = " r I d 2 3 "   T a r g e t = " f o n t s / f o n t 2 . f n t d a t a "   T y p e = " h t t p : / / s c h e m a s . o p e n x m l f o r m a t s . o r g / o f f i c e D o c u m e n t / 2 0 0 6 / r e l a t i o n s h i p s / f o n t " / > < R e l a t i o n s h i p   I d = " r I d 2 4 "   T a r g e t = " f o n t s / f o n t 3 . f n t d a t a "   T y p e = " h t t p : / / s c h e m a s . o p e n x m l f o r m a t s . o r g / o f f i c e D o c u m e n t / 2 0 0 6 / r e l a t i o n s h i p s / f o n t " / > < R e l a t i o n s h i p   I d = " r I d 2 5 "   T a r g e t = " f o n t s / f o n t 4 . f n t d a t a "   T y p e = " h t t p : / / s c h e m a s . o p e n x m l f o r m a t s . o r g / o f f i c e D o c u m e n t / 2 0 0 6 / r e l a t i o n s h i p s / f o n t " / > < R e l a t i o n s h i p   I d = " r I d 2 6 "   T a r g e t = " f o n t s / f o n t 5 . f n t d a t a "   T y p e = " h t t p : / / s c h e m a s . o p e n x m l f o r m a t s . o r g / o f f i c e D o c u m e n t / 2 0 0 6 / r e l a t i o n s h i p s / f o n t " / > < R e l a t i o n s h i p   I d = " r I d 2 7 "   T a r g e t = " f o n t s / f o n t 6 . f n t d a t a "   T y p e = " h t t p : / / s c h e m a s . o p e n x m l f o r m a t s . o r g / o f f i c e D o c u m e n t / 2 0 0 6 / r e l a t i o n s h i p s / f o n t " / > < R e l a t i o n s h i p   I d = " r I d 2 8 "   T a r g e t = " f o n t s / f o n t 7 . f n t d a t a "   T y p e = " h t t p : / / s c h e m a s . o p e n x m l f o r m a t s . o r g / o f f i c e D o c u m e n t / 2 0 0 6 / r e l a t i o n s h i p s / f o n t " / > < R e l a t i o n s h i p   I d = " r I d 2 9 "   T a r g e t = " t a g s / t a g 3 . x m l "   T y p e = " h t t p : / / s c h e m a s . o p e n x m l f o r m a t s . o r g / o f f i c e D o c u m e n t / 2 0 0 6 / r e l a t i o n s h i p s / t a g s " / > < R e l a t i o n s h i p   I d = " r I d 3 0 "   T a r g e t = " p r e s P r o p s . x m l "   T y p e = " h t t p : / / s c h e m a s . o p e n x m l f o r m a t s . o r g / o f f i c e D o c u m e n t / 2 0 0 6 / r e l a t i o n s h i p s / p r e s P r o p s " / > < R e l a t i o n s h i p   I d = " r I d 3 1 "   T a r g e t = " v i e w P r o p s . x m l "   T y p e = " h t t p : / / s c h e m a s . o p e n x m l f o r m a t s . o r g / o f f i c e D o c u m e n t / 2 0 0 6 / r e l a t i o n s h i p s / v i e w P r o p s " / > < / R e l a t i o n s h i p s >
</file>

<file path=ppt/notesMasters/_rels/notesMaster1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t h e m e / t h e m e 2 . x m l "   T y p e = " h t t p : / / s c h e m a s . o p e n x m l f o r m a t s . o r g / o f f i c e D o c u m e n t / 2 0 0 6 / r e l a t i o n s h i p s / t h e m e " / > < / R e l a t i o n s h i p s >
</file>

<file path=ppt/notesMasters/notesMaster1.xml>�� < ? x m l   v e r s i o n = " 1 . 0 "   e n c o d i n g = " U T F - 1 6 " ? > < p : n o t e s M a s t e r   x m l n s : a = " h t t p : / / s c h e m a s . o p e n x m l f o r m a t s . o r g / d r a w i n g m l / 2 0 0 6 / m a i n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> < p : c S l d > < p : b g > < p : b g R e f   i d x = " 1 0 0 1 " > < a : s c h e m e C l r   v a l = " b g 1 " / > < / p : b g R e f > < / p : b g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H e a d e r   P l a c e h o l d e r   1 " / > < p : c N v S p P r > < a : s p L o c k s   n o G r p = " 1 " / > < / p : c N v S p P r > < p : n v P r > < p : p h   s z = " q u a r t e r "   t y p e = " h d r " / > < / p : n v P r > < / p : n v S p P r > < p : s p P r > < a : x f r m > < a : o f f   x = " 0 "   y = " 0 " / > < a : e x t   c x = " 2 9 7 1 8 0 0 "   c y = " 4 5 8 7 8 8 " / > < / a : x f r m > < a : p r s t G e o m   p r s t = " r e c t " > < a : a v L s t / > < / a : p r s t G e o m > < / p : s p P r > < p : t x B o d y > < a : b o d y P r   b I n s = " 4 5 7 2 0 "   l I n s = " 9 1 4 4 0 "   r I n s = " 9 1 4 4 0 "   r t l C o l = " 0 "   t I n s = " 4 5 7 2 0 "   v e r t = " h o r z " / > < a : l s t S t y l e > < a : l v l 1 p P r   a l g n = " l " > < a : d e f R P r   s z = " 1 2 0 0 " / > < / a : l v l 1 p P r > < / a : l s t S t y l e > < a : p > < a : e n d P a r a R P r   l a n g = " e n - U S " / > < / a : p > < / p : t x B o d y > < / p : s p > < p : s p > < p : n v S p P r > < p : c N v P r   i d = " 3 "   n a m e = " D a t e   P l a c e h o l d e r   2 " / > < p : c N v S p P r > < a : s p L o c k s   n o G r p = " 1 " / > < / p : c N v S p P r > < p : n v P r > < p : p h   i d x = " 1 "   t y p e = " d t " / > < / p : n v P r > < / p : n v S p P r > < p : s p P r > < a : x f r m > < a : o f f   x = " 3 8 8 4 6 1 3 "   y = " 0 " / > < a : e x t   c x = " 2 9 7 1 8 0 0 "   c y = " 4 5 8 7 8 8 " / > < / a : x f r m > < a : p r s t G e o m   p r s t = " r e c t " > < a : a v L s t / > < / a : p r s t G e o m > < / p : s p P r > < p : t x B o d y > < a : b o d y P r   b I n s = " 4 5 7 2 0 "   l I n s = " 9 1 4 4 0 "   r I n s = " 9 1 4 4 0 "   r t l C o l = " 0 "   t I n s = " 4 5 7 2 0 "   v e r t = " h o r z " / > < a : l s t S t y l e > < a : l v l 1 p P r   a l g n = " r " > < a : d e f R P r   s z = " 1 2 0 0 " / > < / a : l v l 1 p P r > < / a : l s t S t y l e > < a : p > < a : f l d   i d = " { 4 4 B 6 5 4 5 9 - 4 C 0 1 - 9 2 4 8 - B D A A - F 2 8 5 9 1 F A F 6 F 5 } "   t y p e = " d a t e t i m e F i g u r e O u t " > < a : r P r   l a n g = " e n - U S "   s m t C l e a n = " 0 " / > < a : t > 4 / 4 / 1 7 < / a : t > < / a : f l d > < a : e n d P a r a R P r   l a n g = " e n - U S " / > < / a : p > < / p : t x B o d y > < / p : s p > < p : s p > < p : n v S p P r > < p : c N v P r   i d = " 4 "   n a m e = " S l i d e   I m a g e   P l a c e h o l d e r   3 " / > < p : c N v S p P r > < a : s p L o c k s   n o C h a n g e A s p e c t = " 1 "   n o G r p = " 1 "   n o R o t = " 1 " / > < / p : c N v S p P r > < p : n v P r > < p : p h   i d x = " 2 "   t y p e = " s l d I m g " / > < / p : n v P r > < / p : n v S p P r > < p : s p P r > < a : x f r m > < a : o f f   x = " 6 8 5 8 0 0 "   y = " 1 1 4 3 0 0 0 " / > < a : e x t   c x = " 5 4 8 6 4 0 0 "   c y = " 3 0 8 6 1 0 0 " / > < / a : x f r m > < a : p r s t G e o m   p r s t = " r e c t " > < a : a v L s t / > < / a : p r s t G e o m > < a : n o F i l l / > < a : l n   w = " 1 2 7 0 0 " > < a : s o l i d F i l l > < a : p r s t C l r   v a l = " b l a c k " / > < / a : s o l i d F i l l > < / a : l n > < / p : s p P r > < p : t x B o d y > < a : b o d y P r   a n c h o r = " c t r "   b I n s = " 4 5 7 2 0 "   l I n s = " 9 1 4 4 0 "   r I n s = " 9 1 4 4 0 "   r t l C o l = " 0 "   t I n s = " 4 5 7 2 0 "   v e r t = " h o r z " / > < a : l s t S t y l e / > < a : p > < a : e n d P a r a R P r   l a n g = " e n - U S " / > < / a : p > < / p : t x B o d y > < / p : s p > < p : s p > < p : n v S p P r > < p : c N v P r   i d = " 5 "   n a m e = " N o t e s   P l a c e h o l d e r   4 " / > < p : c N v S p P r > < a : s p L o c k s   n o G r p = " 1 " / > < / p : c N v S p P r > < p : n v P r > < p : p h   i d x = " 3 "   s z = " q u a r t e r "   t y p e = " b o d y " / > < / p : n v P r > < / p : n v S p P r > < p : s p P r > < a : x f r m > < a : o f f   x = " 6 8 5 8 0 0 "   y = " 4 4 0 0 5 5 0 " / > < a : e x t   c x = " 5 4 8 6 4 0 0 "   c y = " 3 6 0 0 4 5 0 " / > < / a : x f r m > < a : p r s t G e o m   p r s t = " r e c t " > < a : a v L s t / > < / a : p r s t G e o m > < / p : s p P r > < p : t x B o d y > < a : b o d y P r   b I n s = " 4 5 7 2 0 "   l I n s = " 9 1 4 4 0 "   r I n s = " 9 1 4 4 0 "   r t l C o l = " 0 "   t I n s = " 4 5 7 2 0 "   v e r t = " h o r z " / > < a : l s t S t y l e / > < a : p > < a : p P r   l v l = " 0 " / > < a : r > < a : r P r   l a n g = " e n - U S "   s m t C l e a n = " 0 " / > < a : t > C l i c k   t o   e d i t   M a s t e r   t e x t   s t y l e s < / a : t > < / a : r > < / a : p > < a : p > < a : p P r   l v l = " 1 " / > < a : r > < a : r P r   l a n g = " e n - U S "   s m t C l e a n = " 0 " / > < a : t > S e c o n d   l e v e l < / a : t > < / a : r > < / a : p > < a : p > < a : p P r   l v l = " 2 " / > < a : r > < a : r P r   l a n g = " e n - U S "   s m t C l e a n = " 0 " / > < a : t > T h i r d   l e v e l < / a : t > < / a : r > < / a : p > < a : p > < a : p P r   l v l = " 3 " / > < a : r > < a : r P r   l a n g = " e n - U S "   s m t C l e a n = " 0 " / > < a : t > F o u r t h   l e v e l < / a : t > < / a : r > < / a : p > < a : p > < a : p P r   l v l = " 4 " / > < a : r > < a : r P r   l a n g = " e n - U S "   s m t C l e a n = " 0 " / > < a : t > F i f t h   l e v e l < / a : t > < / a : r > < a : e n d P a r a R P r   l a n g = " e n - U S " / > < / a : p > < / p : t x B o d y > < / p : s p > < p : s p > < p : n v S p P r > < p : c N v P r   i d = " 6 "   n a m e = " F o o t e r   P l a c e h o l d e r   5 " / > < p : c N v S p P r > < a : s p L o c k s   n o G r p = " 1 " / > < / p : c N v S p P r > < p : n v P r > < p : p h   i d x = " 4 "   s z = " q u a r t e r "   t y p e = " f t r " / > < / p : n v P r > < / p : n v S p P r > < p : s p P r > < a : x f r m > < a : o f f   x = " 0 "   y = " 8 6 8 5 2 1 3 " / > < a : e x t   c x = " 2 9 7 1 8 0 0 "   c y = " 4 5 8 7 8 7 " / > < / a : x f r m > < a : p r s t G e o m   p r s t = " r e c t " > < a : a v L s t / > < / a : p r s t G e o m > < / p : s p P r > < p : t x B o d y > < a : b o d y P r   a n c h o r = " b "   b I n s = " 4 5 7 2 0 "   l I n s = " 9 1 4 4 0 "   r I n s = " 9 1 4 4 0 "   r t l C o l = " 0 "   t I n s = " 4 5 7 2 0 "   v e r t = " h o r z " / > < a : l s t S t y l e > < a : l v l 1 p P r   a l g n = " l " > < a : d e f R P r   s z = " 1 2 0 0 " / > < / a : l v l 1 p P r > < / a : l s t S t y l e > < a : p > < a : e n d P a r a R P r   l a n g = " e n - U S " / > < / a : p > < / p : t x B o d y > < / p : s p > < p : s p > < p : n v S p P r > < p : c N v P r   i d = " 7 "   n a m e = " S l i d e   N u m b e r   P l a c e h o l d e r   6 " / > < p : c N v S p P r > < a : s p L o c k s   n o G r p = " 1 " / > < / p : c N v S p P r > < p : n v P r > < p : p h   i d x = " 5 "   s z = " q u a r t e r "   t y p e = " s l d N u m " / > < / p : n v P r > < / p : n v S p P r > < p : s p P r > < a : x f r m > < a : o f f   x = " 3 8 8 4 6 1 3 "   y = " 8 6 8 5 2 1 3 " / > < a : e x t   c x = " 2 9 7 1 8 0 0 "   c y = " 4 5 8 7 8 7 " / > < / a : x f r m > < a : p r s t G e o m   p r s t = " r e c t " > < a : a v L s t / > < / a : p r s t G e o m > < / p : s p P r > < p : t x B o d y > < a : b o d y P r   a n c h o r = " b "   b I n s = " 4 5 7 2 0 "   l I n s = " 9 1 4 4 0 "   r I n s = " 9 1 4 4 0 "   r t l C o l = " 0 "   t I n s = " 4 5 7 2 0 "   v e r t = " h o r z " / > < a : l s t S t y l e > < a : l v l 1 p P r   a l g n = " r " > < a : d e f R P r   s z = " 1 2 0 0 " / > < / a : l v l 1 p P r > < / a : l s t S t y l e > < a : p > < a : f l d   i d = " { 6 9 3 2 7 0 4 2 - 6 B 6 1 - B 1 4 8 - 8 4 8 5 - 8 B B B F A A 1 3 D 2 4 } "   t y p e = " s l i d e n u m " > < a : r P r   l a n g = " e n - U S "   s m t C l e a n = " 0 " / > < a : t > 9 # : < / a : t > < / a : f l d > < a : e n d P a r a R P r   l a n g = " e n - U S " / > < / a : p > < / p : t x B o d y > < / p : s p > < / p : s p T r e e > < p : e x t L s t > < p : e x t   u r i = " { B B 9 6 2 C 8 B - B 1 4 F - 4 D 9 7 - A F 6 5 - F 5 3 4 4 C B 8 A C 3 E } " > < p 1 4 : c r e a t i o n I d   x m l n s : p 1 4 = " h t t p : / / s c h e m a s . m i c r o s o f t . c o m / o f f i c e / p o w e r p o i n t / 2 0 1 0 / m a i n "   v a l = " 1 0 8 0 3 2 1 1 3 8 " / > < / p : e x t > < / p : e x t L s t > < / p : c S l d > < p : c l r M a p   a c c e n t 1 = " a c c e n t 1 "   a c c e n t 2 = " a c c e n t 2 "   a c c e n t 3 = " a c c e n t 3 "   a c c e n t 4 = " a c c e n t 4 "   a c c e n t 5 = " a c c e n t 5 "   a c c e n t 6 = " a c c e n t 6 "   b g 1 = " l t 1 "   b g 2 = " l t 2 "   f o l H l i n k = " f o l H l i n k "   h l i n k = " h l i n k "   t x 1 = " d k 1 "   t x 2 = " d k 2 " / > < p : n o t e s S t y l e > < a : l v l 1 p P r   a l g n = " l "   d e f T a b S z = " 9 1 4 4 0 0 "   e a L n B r k = " 1 "   h a n g i n g P u n c t = " 1 "   l a t i n L n B r k = " 0 "   m a r L = "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1 p P r > < a : l v l 2 p P r   a l g n = " l "   d e f T a b S z = " 9 1 4 4 0 0 "   e a L n B r k = " 1 "   h a n g i n g P u n c t = " 1 "   l a t i n L n B r k = " 0 "   m a r L = " 4 5 7 2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2 p P r > < a : l v l 3 p P r   a l g n = " l "   d e f T a b S z = " 9 1 4 4 0 0 "   e a L n B r k = " 1 "   h a n g i n g P u n c t = " 1 "   l a t i n L n B r k = " 0 "   m a r L = " 9 1 4 4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3 p P r > < a : l v l 4 p P r   a l g n = " l "   d e f T a b S z = " 9 1 4 4 0 0 "   e a L n B r k = " 1 "   h a n g i n g P u n c t = " 1 "   l a t i n L n B r k = " 0 "   m a r L = " 1 3 7 1 6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4 p P r > < a : l v l 5 p P r   a l g n = " l "   d e f T a b S z = " 9 1 4 4 0 0 "   e a L n B r k = " 1 "   h a n g i n g P u n c t = " 1 "   l a t i n L n B r k = " 0 "   m a r L = " 1 8 2 8 8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5 p P r > < a : l v l 6 p P r   a l g n = " l "   d e f T a b S z = " 9 1 4 4 0 0 "   e a L n B r k = " 1 "   h a n g i n g P u n c t = " 1 "   l a t i n L n B r k = " 0 "   m a r L = " 2 2 8 6 0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6 p P r > < a : l v l 7 p P r   a l g n = " l "   d e f T a b S z = " 9 1 4 4 0 0 "   e a L n B r k = " 1 "   h a n g i n g P u n c t = " 1 "   l a t i n L n B r k = " 0 "   m a r L = " 2 7 4 3 2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7 p P r > < a : l v l 8 p P r   a l g n = " l "   d e f T a b S z = " 9 1 4 4 0 0 "   e a L n B r k = " 1 "   h a n g i n g P u n c t = " 1 "   l a t i n L n B r k = " 0 "   m a r L = " 3 2 0 0 4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8 p P r > < a : l v l 9 p P r   a l g n = " l "   d e f T a b S z = " 9 1 4 4 0 0 "   e a L n B r k = " 1 "   h a n g i n g P u n c t = " 1 "   l a t i n L n B r k = " 0 "   m a r L = " 3 6 5 7 6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9 p P r > < / p : n o t e s S t y l e > < / p : n o t e s M a s t e r > < ! - -   $ I d $   - - >
</file>

<file path=ppt/slideLayouts/_rels/slideLayout1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10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t a g s / t a g 1 . x m l "   T y p e = " h t t p : / / s c h e m a s . o p e n x m l f o r m a t s . o r g / o f f i c e D o c u m e n t / 2 0 0 6 / r e l a t i o n s h i p s / t a g s " /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11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t a g s / t a g 2 . x m l "   T y p e = " h t t p : / / s c h e m a s . o p e n x m l f o r m a t s . o r g / o f f i c e D o c u m e n t / 2 0 0 6 / r e l a t i o n s h i p s / t a g s " /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2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3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4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5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6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7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8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9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slideLayout1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s h o w M a s t e r S p = " t r u e "   t y p e = " t i t l e " > < p : c S l d   n a m e = " T i t l e   S l i d e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1 " > < a : e x t L s t > < a : e x t   u r i = " { 4 B D B 4 9 4 B - B B A 2 - 4 9 1 C - A D B C - C F F C 0 B 0 2 3 9 E 8 } " > < a 1 6 : c r e a t i o n I d   x m l n s : a 1 6 = " h t t p : / / s c h e m a s . m i c r o s o f t . c o m / o f f i c e / d r a w i n g / 2 0 1 0 / m a i n "   i d = " { 5 1 B B 6 5 2 F - 2 B A F - 4 6 C 6 - B 5 6 9 - B B 7 C 1 C C A 8 E E 7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1 3 5 1 6 4 3 "   y = " 2 2 7 1 7 7 1 " / > < a : e x t   c x = " 6 4 3 6 1 7 8 "   c y = " 7 7 6 7 0 2 " / > < / a : x f r m > < a : p r s t G e o m   p r s t = " r e c t " > < a : a v L s t / > < / a : p r s t G e o m > < / p : s p P r > < p : t x B o d y > < a : b o d y P r   a n c h o r = " b "   r t l C o l = " 0 "   v e r t = " h o r z " / > < a : l s t S t y l e > < a : l v l 1 p P r   a l g n = " c t r "   l v l = " 0 " > < a : d e f R P r   d i r t y = " 0 "   l a n g = " e n - U S "   s z = " 4 4 0 0 " / > < / a : l v l 1 p P r > < / a : l s t S t y l e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3 "   n a m e = " S u b t i t l e   2 " > < a : e x t L s t > < a : e x t   u r i = " { A 0 4 3 8 D 5 4 - 4 F 0 6 - 4 A D A - 8 A C D - D A 7 3 A 7 0 4 F A 4 5 } " > < a 1 6 : c r e a t i o n I d   x m l n s : a 1 6 = " h t t p : / / s c h e m a s . m i c r o s o f t . c o m / o f f i c e / d r a w i n g / 2 0 1 0 / m a i n "   i d = " { 1 4 7 0 D C B A - 1 9 3 1 - 4 C B 2 - B 1 0 2 - 0 B 5 7 2 C 4 1 8 3 4 6 } " / > < / a : e x t > < / a : e x t L s t > < / p : c N v P r > < p : c N v S p P r > < a : s p L o c k s   n o G r p = " t r u e " / > < / p : c N v S p P r > < p : n v P r > < p : p h   i d x = " 1 "   t y p e = " s u b T i t l e " / > < / p : n v P r > < / p : n v S p P r > < p : s p P r > < a : x f r m   r o t = " 0 " > < a : o f f   x = " 1 3 5 1 6 4 3 "   y = " 3 0 5 6 6 9 5 " / > < a : e x t   c x = " 6 4 3 6 1 7 8 "   c y = " 4 9 4 9 4 5 " / > < / a : x f r m > < a : p r s t G e o m   p r s t = " r e c t " > < a : a v L s t / > < / a : p r s t G e o m > < / p : s p P r > < p : t x B o d y > < a : b o d y P r   a n c h o r = " t "   l I n s = " 9 1 4 4 0 "   r t l C o l = " 0 "   v e r t = " h o r z " > < a : n o A u t o f i t / > < / a : b o d y P r > < a : l s t S t y l e > < a : l v l 1 p P r   a l g n = " c t r "   i n d e n t = " 0 "   l v l = " 0 "   m a r L = " 0 " > < a : l n S p c > < a : s p c P c t   v a l = " 1 0 0 0 0 0 " / > < / a : l n S p c > < a : s p c B e f > < a : s p c P t s   v a l = " 0 " / > < / a : s p c B e f > < a : b u N o n e / > < a : d e f R P r   b = " 0 "   b a s e l i n e = " 0 "   d i r t y = " 0 "   i = " 0 "   l a n g = " e n - U S "   s z = " 1 4 0 0 " > < a : s o l i d F i l l > < a : s c h e m e C l r   v a l = " a c c e n t 1 " / > < / a : s o l i d F i l l > < a : l a t i n   t y p e f a c e = " + m n - l t " / > < / a : d e f R P r > < / a : l v l 1 p P r > < a : l v l 2 p P r   a l g n = " c t r "   i n d e n t = " 0 "   l v l = " 1 "   m a r L = " 4 5 7 2 0 0 " > < a : b u N o n e / > < a : d e f R P r   d i r t y = " 0 "   l a n g = " e n - U S " > < a : s o l i d F i l l > < a : s c h e m e C l r   v a l = " t x 1 " > < a : t i n t   v a l = " 7 5 0 0 0 " / > < / a : s c h e m e C l r > < / a : s o l i d F i l l > < / a : d e f R P r > < / a : l v l 2 p P r > < a : l v l 3 p P r   a l g n = " c t r "   i n d e n t = " 0 "   l v l = " 2 "   m a r L = " 9 1 4 4 0 0 " > < a : b u N o n e / > < a : d e f R P r   d i r t y = " 0 "   l a n g = " e n - U S " > < a : s o l i d F i l l > < a : s c h e m e C l r   v a l = " t x 1 " > < a : t i n t   v a l = " 7 5 0 0 0 " / > < / a : s c h e m e C l r > < / a : s o l i d F i l l > < / a : d e f R P r > < / a : l v l 3 p P r > < a : l v l 4 p P r   a l g n = " c t r "   i n d e n t = " 0 "   l v l = " 3 "   m a r L = " 1 3 7 1 6 0 0 " > < a : b u N o n e / > < a : d e f R P r   d i r t y = " 0 "   l a n g = " e n - U S " > < a : s o l i d F i l l > < a : s c h e m e C l r   v a l = " t x 1 " > < a : t i n t   v a l = " 7 5 0 0 0 " / > < / a : s c h e m e C l r > < / a : s o l i d F i l l > < / a : d e f R P r > < / a : l v l 4 p P r > < a : l v l 5 p P r   a l g n = " c t r "   i n d e n t = " 0 "   l v l = " 4 "   m a r L = " 1 8 2 8 8 0 0 " > < a : b u N o n e / > < a : d e f R P r   d i r t y = " 0 "   l a n g = " e n - U S " > < a : s o l i d F i l l > < a : s c h e m e C l r   v a l = " t x 1 " > < a : t i n t   v a l = " 7 5 0 0 0 " / > < / a : s c h e m e C l r > < / a : s o l i d F i l l > < / a : d e f R P r > < / a : l v l 5 p P r > < a : l v l 6 p P r   a l g n = " c t r "   i n d e n t = " 0 "   l v l = " 5 "   m a r L = " 2 2 8 6 0 0 0 " > < a : b u N o n e / > < a : d e f R P r   d i r t y = " 0 "   l a n g = " e n - U S " > < a : s o l i d F i l l > < a : s c h e m e C l r   v a l = " t x 1 " > < a : t i n t   v a l = " 7 5 0 0 0 " / > < / a : s c h e m e C l r > < / a : s o l i d F i l l > < / a : d e f R P r > < / a : l v l 6 p P r > < a : l v l 7 p P r   a l g n = " c t r "   i n d e n t = " 0 "   l v l = " 6 "   m a r L = " 2 7 4 3 2 0 0 " > < a : b u N o n e / > < a : d e f R P r   d i r t y = " 0 "   l a n g = " e n - U S " > < a : s o l i d F i l l > < a : s c h e m e C l r   v a l = " t x 1 " > < a : t i n t   v a l = " 7 5 0 0 0 " / > < / a : s c h e m e C l r > < / a : s o l i d F i l l > < / a : d e f R P r > < / a : l v l 7 p P r > < a : l v l 8 p P r   a l g n = " c t r "   i n d e n t = " 0 "   l v l = " 7 "   m a r L = " 3 2 0 0 4 0 0 " > < a : b u N o n e / > < a : d e f R P r   d i r t y = " 0 "   l a n g = " e n - U S " > < a : s o l i d F i l l > < a : s c h e m e C l r   v a l = " t x 1 " > < a : t i n t   v a l = " 7 5 0 0 0 " / > < / a : s c h e m e C l r > < / a : s o l i d F i l l > < / a : d e f R P r > < / a : l v l 8 p P r > < a : l v l 9 p P r   a l g n = " c t r "   i n d e n t = " 0 "   l v l = " 8 "   m a r L = " 3 6 5 7 6 0 0 " > < a : b u N o n e / > < a : d e f R P r   d i r t y = " 0 "   l a n g = " e n - U S " > < a : s o l i d F i l l > < a : s c h e m e C l r   v a l = " t x 1 " > < a : t i n t   v a l = " 7 5 0 0 0 " / > < / a : s c h e m e C l r > < / a : s o l i d F i l l > < / a : d e f R P r > < / a : l v l 9 p P r > < / a : l s t S t y l e > < a : p > < a : p P r / > < a : r > < a : r P r   d i r t y = " 0 "   l a n g = " e n - U S " / > < a : t > C l i c k   t o   e d i t   M a s t e r   s u b t i t l e   s t y l e < / a : t > < / a : r > < a : e n d P a r a R P r   d i r t y = " 0 "   l a n g = " e n - U S " / > < / a : p > < / p : t x B o d y > < / p : s p > < p : s p > < p : n v S p P r > < p : c N v P r   i d = " 4 "   n a m e = " S l i d e   N u m b e r   P l a c e h o l d e r   5 " > < a : e x t L s t > < a : e x t   u r i = " { 3 0 6 5 C D A 0 - 9 3 B 7 - 4 D 1 1 - B B A F - 2 B 4 C F 5 4 8 9 7 E 4 } " > < a 1 6 : c r e a t i o n I d   x m l n s : a 1 6 = " h t t p : / / s c h e m a s . m i c r o s o f t . c o m / o f f i c e / d r a w i n g / 2 0 1 0 / m a i n "   i d = " { 6 C 8 2 3 3 8 D - F B D 1 - 4 E 1 1 - A 6 2 0 - 4 3 1 9 7 1 B 2 F E 0 4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 & l t ; # & g t ; < / a : t > < / a : r > < a : e n d P a r a R P r   d i r t y = " 0 "   l a n g = " e n - U S " / > < / a : p > < / p : t x B o d y > < / p : s p > < p : s p > < p : n v S p P r > < p : c N v P r   i d = " 5 "   n a m e = " F o o t e r   P l a c e h o l d e r   4 " > < a : e x t L s t > < a : e x t   u r i = " { 2 C 6 8 C A 4 6 - D 5 6 1 - 4 0 D 6 - 8 6 3 2 - A C 8 7 1 9 5 6 9 0 5 9 } " > < a 1 6 : c r e a t i o n I d   x m l n s : a 1 6 = " h t t p : / / s c h e m a s . m i c r o s o f t . c o m / o f f i c e / d r a w i n g / 2 0 1 0 / m a i n "   i d = " { 6 4 0 F 3 D D A - 3 2 8 F - 4 5 4 A - A 4 7 6 - A 3 5 0 0 6 6 A 4 B C 0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 F o o t e r < / a : t > < / a : r > < a : e n d P a r a R P r   d i r t y = " 0 "   l a n g = " e n - U S " / > < / a : p > < / p : t x B o d y > < / p : s p > < p : s p > < p : n v S p P r > < p : c N v P r   i d = " 6 "   n a m e = " D a t e   P l a c e h o l d e r   3 " > < a : e x t L s t > < a : e x t   u r i = " { 5 8 5 1 A 6 4 3 - 8 D B 8 - 4 D 1 1 - B F 3 0 - 3 2 9 9 A 5 E F 3 9 F E } " > < a 1 6 : c r e a t i o n I d   x m l n s : a 1 6 = " h t t p : / / s c h e m a s . m i c r o s o f t . c o m / o f f i c e / d r a w i n g / 2 0 1 0 / m a i n "   i d = " { C 6 2 8 9 0 E 7 - F F A 4 - 4 F B D - 8 9 2 0 - 5 8 4 5 7 7 C 3 9 6 7 E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 D a t e < / a : t > < / a : r > < a : e n d P a r a R P r   d i r t y = " 0 "   l a n g = " e n - U S " / > < / a : p > < / p : t x B o d y > < / p : s p > < / p : s p T r e e > < p : e x t L s t > < p : e x t   u r i = " { D 2 E 7 6 9 C A - 9 4 B 0 - 4 9 7 3 - 8 9 9 1 - 3 3 8 F C 2 C 2 8 4 3 A } " > < p 1 4 : c r e a t i o n I d   x m l n s : p 1 4 = " h t t p : / / s c h e m a s . m i c r o s o f t . c o m / o f f i c e / p o w e r p o i n t / 2 0 1 0 / m a i n "   v a l = " 1 6 1 9 2 6 5 2 7 6 0 7 6 " / > < / p : e x t > < / p : e x t L s t > < / p : c S l d > < p : c l r M a p O v r > < a : m a s t e r C l r M a p p i n g / > < / p : c l r M a p O v r > < / p : s l d L a y o u t >
</file>

<file path=ppt/slideLayouts/slideLayout10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u s e r D r a w n = " 1 " > < p : c S l d   n a m e = " T i t l e , T e x t ,   a n d   I m a g e s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R e c t a n g l e   1 9 " > < a : e x t L s t > < a : e x t   u r i = " { F 9 1 2 D 7 F 4 - 2 4 7 8 - 4 7 D A - 8 6 2 9 - D 1 A 1 E 7 F C 4 C 8 C } " > < a 1 6 : c r e a t i o n I d   x m l n s : a 1 6 = " h t t p : / / s c h e m a s . m i c r o s o f t . c o m / o f f i c e / d r a w i n g / 2 0 1 0 / m a i n "   i d = " { 9 0 6 8 F 5 9 D - 5 8 9 7 - 4 B B 9 - B E 0 2 - C 4 F C B 5 4 8 0 8 5 7 } " / > < / a : e x t > < / a : e x t L s t > < / p : c N v P r > < p : c N v S p P r / > < p : n v P r / > < / p : n v S p P r > < p : s p P r > < a : x f r m   r o t = " 0 " > < a : o f f   x = " 7 7 4 7 0 3 "   y = " 1 4 1 7 6 3 7 " / > < a : e x t   c x = " 1 8 5 0 5 2 9 "   c y = " 2 1 9 2 3 3 7 " / > < / a : x f r m > < a : p r s t G e o m   p r s t = " r e c t " > < a : a v L s t / > < / a : p r s t G e o m > < a : n o F i l l / > < a : l n   c a p = " f l a t "   w = " 6 3 5 0 " > < a : s o l i d F i l l > < a : s c h e m e C l r   v a l = " t x 1 " > < a : a l p h a   v a l = " 4 8 0 0 0 " / > < a : l u m M o d   v a l = " 5 0 0 0 0 " / > < a : l u m O f f   v a l = " 5 0 0 0 0 " / > < / a : s c h e m e C l r > < / a : s o l i d F i l l > < a : p r s t D a s h   v a l = " s o l i d " / > < a : m i t e r   l i m = " 8 0 0 0 0 0 " / > < / a : l n > < a : e f f e c t L s t / > < / p : s p P r > < p : s t y l e > < a : l n R e f   i d x = " 1 " > < a : s c h e m e C l r   v a l = " a c c e n t 1 " / > < / a : l n R e f > < a : f i l l R e f   i d x = " 3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/ > < a : l s t S t y l e / > < a : p > < a : p P r   a l g n = " c t r " / > < a : r > < a : r P r   d i r t y = " 0 "   l a n g = " e n - U S " > < a : l a t i n   t y p e f a c e = " + m n - l t " / > < / a : r P r > < a : t / > < / a : r > < a : e n d P a r a R P r   d i r t y = " 0 "   l a n g = " e n - U S " > < a : l a t i n   t y p e f a c e = " + m n - l t " / > < / a : e n d P a r a R P r > < / a : p > < / p : t x B o d y > < / p : s p > < p : s p > < p : n v S p P r > < p : c N v P r   i d = " 3 "   n a m e = " R e c t a n g l e   2 0 " > < a : e x t L s t > < a : e x t   u r i = " { F 9 D F 8 0 3 4 - 2 3 6 7 - 4 4 8 6 - A 9 D 5 - 1 3 A C 6 A C 2 5 5 2 E } " > < a 1 6 : c r e a t i o n I d   x m l n s : a 1 6 = " h t t p : / / s c h e m a s . m i c r o s o f t . c o m / o f f i c e / d r a w i n g / 2 0 1 0 / m a i n "   i d = " { 6 0 F D C 8 1 9 - E A 3 5 - 4 6 C F - 8 0 F 6 - D D 4 E 7 2 6 D 8 9 8 F } " / > < / a : e x t > < / a : e x t L s t > < / p : c N v P r > < p : c N v S p P r / > < p : n v P r / > < / p : n v S p P r > < p : s p P r > < a : x f r m   r o t = " 0 " > < a : o f f   x = " 2 7 7 4 9 5 0 "   y = " 1 4 1 7 6 3 7 " / > < a : e x t   c x = " 3 5 8 0 3 1 9 "   c y = " 2 1 9 2 3 3 7 " / > < / a : x f r m > < a : p r s t G e o m   p r s t = " r e c t " > < a : a v L s t / > < / a : p r s t G e o m > < a : n o F i l l / > < a : l n   c a p = " f l a t "   w = " 6 3 5 0 " > < a : s o l i d F i l l > < a : s c h e m e C l r   v a l = " t x 1 " > < a : a l p h a   v a l = " 4 8 0 0 0 " / > < a : l u m M o d   v a l = " 5 0 0 0 0 " / > < a : l u m O f f   v a l = " 5 0 0 0 0 " / > < / a : s c h e m e C l r > < / a : s o l i d F i l l > < a : p r s t D a s h   v a l = " s o l i d " / > < a : m i t e r   l i m = " 8 0 0 0 0 0 " / > < / a : l n > < a : e f f e c t L s t / > < / p : s p P r > < p : s t y l e > < a : l n R e f   i d x = " 1 " > < a : s c h e m e C l r   v a l = " a c c e n t 1 " / > < / a : l n R e f > < a : f i l l R e f   i d x = " 3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/ > < a : l s t S t y l e / > < a : p > < a : p P r   a l g n = " c t r " / > < a : r > < a : r P r   d i r t y = " 0 "   l a n g = " e n - U S " > < a : l a t i n   t y p e f a c e = " + m n - l t " / > < / a : r P r > < a : t / > < / a : r > < a : e n d P a r a R P r   d i r t y = " 0 "   l a n g = " e n - U S " > < a : l a t i n   t y p e f a c e = " + m n - l t " / > < / a : e n d P a r a R P r > < / a : p > < / p : t x B o d y > < / p : s p > < p : s p > < p : n v S p P r > < p : c N v P r   i d = " 4 "   n a m e = " R e c t a n g l e   2 2 " > < a : e x t L s t > < a : e x t   u r i = " { C 7 1 4 4 A 5 A - 3 B F 4 - 4 2 3 8 - 8 B D F - E C 6 4 E 5 6 D B 7 1 6 } " > < a 1 6 : c r e a t i o n I d   x m l n s : a 1 6 = " h t t p : / / s c h e m a s . m i c r o s o f t . c o m / o f f i c e / d r a w i n g / 2 0 1 0 / m a i n "   i d = " { 7 D 2 0 2 2 8 E - E E D 5 - 4 4 C 5 - 8 C 3 6 - A D C 7 7 4 6 8 0 F 0 D } " / > < / a : e x t > < / a : e x t L s t > < / p : c N v P r > < p : c N v S p P r / > < p : n v P r / > < / p : n v S p P r > < p : s p P r > < a : x f r m   r o t = " 0 " > < a : o f f   x = " 6 4 9 6 0 5 0 "   y = " 1 4 1 7 6 3 7 " / > < a : e x t   c x = " 1 8 8 2 7 7 6 "   c y = " 2 1 9 2 3 3 7 " / > < / a : x f r m > < a : c u s t G e o m > < a : a v L s t / > < a : g d L s t / > < a : a h L s t / > < a : c x n L s t / > < a : r e c t   b = " b "   l = " 0 "   r = " r "   t = " 0 " / > < a : p a t h L s t > < a : p a t h   h = " 2 1 9 2 3 3 7 "   w = " 1 8 8 2 7 7 6 " > < a : m o v e T o > < a : p t   x = " 9 5 2 5 "   y = " 0 " / > < / a : m o v e T o > < a : l n T o > < a : p t   x = " 1 8 8 2 7 7 7 "   y = " 0 " / > < / a : l n T o > < a : l n T o > < a : p t   x = " 1 8 8 2 7 7 7 "   y = " 2 1 9 2 3 3 7 " / > < / a : l n T o > < a : l n T o > < a : p t   x = " 9 5 2 5 "   y = " 2 1 9 2 3 3 7 " / > < / a : l n T o > < a : c l o s e / > < / a : p a t h > < / a : p a t h L s t > < / a : c u s t G e o m > < a : n o F i l l / > < a : l n   c a p = " f l a t "   w = " 6 3 5 0 " > < a : s o l i d F i l l > < a : s c h e m e C l r   v a l = " t x 1 " > < a : a l p h a   v a l = " 4 8 0 0 0 " / > < a : l u m M o d   v a l = " 5 0 0 0 0 " / > < a : l u m O f f   v a l = " 5 0 0 0 0 " / > < / a : s c h e m e C l r > < / a : s o l i d F i l l > < a : p r s t D a s h   v a l = " s o l i d " / > < a : m i t e r   l i m = " 8 0 0 0 0 0 " / > < / a : l n > < a : e f f e c t L s t / > < / p : s p P r > < p : s t y l e > < a : l n R e f   i d x = " 1 " > < a : s c h e m e C l r   v a l = " a c c e n t 1 " / > < / a : l n R e f > < a : f i l l R e f   i d x = " 3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/ > < a : l s t S t y l e / > < a : p > < a : p P r   a l g n = " c t r " / > < a : r > < a : r P r   d i r t y = " 0 "   l a n g = " e n - U S " > < a : l a t i n   t y p e f a c e = " + m n - l t " / > < / a : r P r > < a : t / > < / a : r > < a : e n d P a r a R P r   d i r t y = " 0 "   l a n g = " e n - U S " > < a : l a t i n   t y p e f a c e = " + m n - l t " / > < / a : e n d P a r a R P r > < / a : p > < / p : t x B o d y > < / p : s p > < p : s p > < p : n v S p P r > < p : c N v P r   i d = " 5 "   n a m e = " T i t l e   1 " > < a : e x t L s t > < a : e x t   u r i = " { 7 2 5 2 D 9 8 9 - F E 8 2 - 4 A 8 2 - 8 B A 8 - E 3 D C 1 F A 9 7 6 2 1 } " > < a 1 6 : c r e a t i o n I d   x m l n s : a 1 6 = " h t t p : / / s c h e m a s . m i c r o s o f t . c o m / o f f i c e / d r a w i n g / 2 0 1 0 / m a i n "   i d = " { E F 9 D D 5 8 9 - 9 2 3 D - 4 2 3 F - A 5 8 F - 9 F 9 E 5 0 B 3 6 2 4 E } " / > < / a : e x t > < / a : e x t L s t > < / p : c N v P r > < p : c N v S p P r > < a : s p L o c k s   n o G r p = " t r u e " / > < / p : c N v S p P r > < p : n v P r > < p : p h   t y p e = " t i t l e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6 "   n a m e = " P i c t u r e   P l a c e h o l d e r   2 " > < a : e x t L s t > < a : e x t   u r i = " { 0 7 5 0 9 4 B 9 - 1 2 D 8 - 4 F 8 A - A 1 4 0 - 7 1 7 2 3 5 C 9 E 5 4 3 } " > < a 1 6 : c r e a t i o n I d   x m l n s : a 1 6 = " h t t p : / / s c h e m a s . m i c r o s o f t . c o m / o f f i c e / d r a w i n g / 2 0 1 0 / m a i n "   i d = " { 7 2 8 C 3 4 3 D - 5 C D 3 - 4 F 6 6 - 9 7 6 D - 6 9 5 7 3 A B F B 6 F D } " / > < / a : e x t > < / a : e x t L s t > < / p : c N v P r > < p : c N v S p P r > < a : s p L o c k s   n o G r p = " t r u e " / > < / p : c N v S p P r > < p : n v P r > < p : p h   i d x = " 1 "   t y p e = " p i c " / > < / p : n v P r > < / p : n v S p P r > < p : s p P r > < a : x f r m   r o t = " 0 " > < a : o f f   x = " 8 3 5 0 2 7 "   y = " 1 4 7 4 7 8 7 " / > < a : e x t   c x = " 1 7 2 3 4 9 9 "   c y = " 2 0 7 4 8 6 3 " / > < / a : x f r m > < a : s o l i d F i l l > < a : s c h e m e C l r   v a l = " b g 1 " > < a : l u m M o d   v a l = " 9 5 0 0 0 " / > < / a : s c h e m e C l r > < / a : s o l i d F i l l > < a : l n   w = " 3 8 1 0 0 " > < a : n o F i l l / > < a : m i t e r   l i m = " 8 0 0 0 0 0 " / > < / a : l n > < / p : s p P r > < p : t x B o d y > < a : b o d y P r   r t l C o l = " 0 " / > < a : l s t S t y l e / > < a : p > < a : p P r / > < a : r > < a : r P r   d i r t y = " 0 "   l a n g = " e n - U S " / > < a : t > C l i c k   i c o n   t o   a d d   p i c t u r e < / a : t > < / a : r > < a : e n d P a r a R P r   d i r t y = " 0 "   l a n g = " e n - U S " / > < / a : p > < / p : t x B o d y > < / p : s p > < p : s p > < p : n v S p P r > < p : c N v P r   i d = " 7 "   n a m e = " C o n t e n t   P l a c e h o l d e r   2 " > < a : e x t L s t > < a : e x t   u r i = " { E 0 7 7 3 0 A 7 - A E 2 6 - 4 A 2 2 - 8 E F 7 - 0 7 2 2 B 0 5 B 2 7 D 6 } " > < a 1 6 : c r e a t i o n I d   x m l n s : a 1 6 = " h t t p : / / s c h e m a s . m i c r o s o f t . c o m / o f f i c e / d r a w i n g / 2 0 1 0 / m a i n "   i d = " { D B 5 E E E B 0 - E 4 A 6 - 4 A F 0 - B 9 8 2 - 0 E 2 F 6 5 C 6 A B D A } " / > < / a : e x t > < / a : e x t L s t > < / p : c N v P r > < p : c N v S p P r > < a : s p L o c k s   n o G r p = " t r u e " / > < / p : c N v S p P r > < p : n v P r > < p : p h   i d x = " 2 "   t y p e = " b o d y " / > < / p : n v P r > < / p : n v S p P r > < p : s p P r > < a : x f r m   r o t = " 0 " > < a : o f f   x = " 7 6 2 0 0 0 "   y = " 3 8 1 0 0 0 0 " / > < a : e x t   c x = " 1 8 4 7 8 5 0 "   c y = " 5 2 3 8 7 5 " / > < / a : x f r m > < a : p r s t G e o m   p r s t = " r e c t " > < a : a v L s t / > < / a : p r s t G e o m > < / p : s p P r > < p : t x B o d y > < a : b o d y P r   a n c h o r = " t "   r t l C o l = " 0 "   v e r t = " h o r z " > < a : n o r m A u t o f i t / > < / a : b o d y P r > < a : l s t S t y l e > < a : l v l 1 p P r   a l g n = " c t r "   i n d e n t = " 0 "   l v l = " 0 "   m a r L = " 0 " > < a : l n S p c > < a : s p c P c t   v a l = " 1 0 0 0 0 0 " / > < / a : l n S p c > < a : b u F o n t   t y p e f a c e = " A r i a l " / > < a : b u N o n e / > < a : d e f R P r   b = " 0 "   d i r t y = " 0 "   l a n g = " e n - U S "   s z = " 1 2 0 0 " > < a : s o l i d F i l l > < a : s c h e m e C l r   v a l = " t x 1 " > < a : l u m M o d   v a l = " 8 5 0 0 0 " / > < a : l u m O f f   v a l = " 1 5 0 0 0 " / > < / a : s c h e m e C l r > < / a : s o l i d F i l l > < a : l a t i n   t y p e f a c e = " + m n - l t " / > < / a : d e f R P r > < / a : l v l 1 p P r > < a : l v l 2 p P r   l v l = " 1 " > < a : l n S p c > < a : s p c P c t   v a l = " 1 2 9 9 9 9 " / > < / a : l n S p c > < a : d e f R P r   d i r t y = " 0 "   l a n g = " e n - U S "   s z = " 1 0 0 0 " > < a : s o l i d F i l l > < a : s c h e m e C l r   v a l = " b g 1 " > < a : l u m M o d   v a l = " 6 5 0 0 0 " / > < / a : s c h e m e C l r > < / a : s o l i d F i l l > < / a : d e f R P r > < / a : l v l 2 p P r > < a : l v l 3 p P r   l v l = " 2 " > < a : l n S p c > < a : s p c P t s   v a l = " 1 2 0 0 " / > < / a : l n S p c > < a : d e f R P r   d i r t y = " 0 "   i = " 1 "   l a n g = " e n - U S "   s z = " 1 0 5 0 " > < a : s o l i d F i l l > < a : s c h e m e C l r   v a l = " t x 2 " > < a : l u m M o d   v a l = " 5 0 0 0 0 " / > < a : l u m O f f   v a l = " 5 0 0 0 0 " / > < / a : s c h e m e C l r > < / a : s o l i d F i l l > < / a : d e f R P r > < / a : l v l 3 p P r > < a : l v l 4 p P r   l v l = " 3 " > < a : l n S p c > < a : s p c P t s   v a l = " 1 2 0 0 " / > < / a : l n S p c > < a : d e f R P r   d i r t y = " 0 "   i = " 0 "   l a n g = " e n - U S "   s z = " 1 0 5 0 " > < a : s o l i d F i l l > < a : s c h e m e C l r   v a l = " t x 2 " > < a : l u m M o d   v a l = " 5 0 0 0 0 " / > < a : l u m O f f   v a l = " 5 0 0 0 0 " / > < / a : s c h e m e C l r > < / a : s o l i d F i l l > < / a : d e f R P r > < / a : l v l 4 p P r > < a : l v l 5 p P r   l v l = " 4 " > < a : l n S p c > < a : s p c P t s   v a l = " 1 2 0 0 " / > < / a : l n S p c > < a : b u F o n t   t y p e f a c e = " A r i a l " / > < a : b u C h a r   c h a r = " � " / > < a : d e f R P r   d i r t y = " 0 "   i = " 1 "   l a n g = " e n - U S "   s z = " 1 0 5 0 " > < a : s o l i d F i l l > < a : s c h e m e C l r   v a l = " t x 2 " > < a : l u m M o d   v a l = " 5 0 0 0 0 " / > < a : l u m O f f   v a l = " 5 0 0 0 0 " / > < / a : s c h e m e C l r > < / a : s o l i d F i l l > < / a : d e f R P r > < / a : l v l 5 p P r > < / a : l s t S t y l e > < a : p > < a : p P r   l v l = " 0 " / > < a : r > < a : r P r   d i r t y = " 0 "   l a n g = " e n - U S " / > < a : t > C l i c k   t o   e d i t   M a s t e r   t e x t   s t y l e s < / a : t > < / a : r > < a : e n d P a r a R P r   d i r t y = " 0 "   l a n g = " e n - U S " / > < / a : p > < / p : t x B o d y > < / p : s p > < p : s p > < p : n v S p P r > < p : c N v P r   i d = " 8 "   n a m e = " P i c t u r e   P l a c e h o l d e r   2 " > < a : e x t L s t > < a : e x t   u r i = " { F B F 2 9 6 5 7 - B F 0 D - 4 2 8 0 - 9 6 7 0 - 5 9 4 5 B 9 D 4 7 C 9 0 } " > < a 1 6 : c r e a t i o n I d   x m l n s : a 1 6 = " h t t p : / / s c h e m a s . m i c r o s o f t . c o m / o f f i c e / d r a w i n g / 2 0 1 0 / m a i n "   i d = " { F 5 6 8 1 F 4 2 - 7 A 7 B - 4 1 6 2 - 9 9 8 5 - B 5 5 E B 7 1 1 E A F 5 } " / > < / a : e x t > < / a : e x t L s t > < / p : c N v P r > < p : c N v S p P r > < a : s p L o c k s   n o G r p = " t r u e " / > < / p : c N v S p P r > < p : n v P r > < p : p h   i d x = " 3 "   t y p e = " p i c " / > < / p : n v P r > < / p : n v S p P r > < p : s p P r > < a : x f r m   r o t = " 0 " > < a : o f f   x = " 2 8 3 5 2 7 5 "   y = " 1 4 7 4 7 8 7 " / > < a : e x t   c x = " 3 4 5 9 6 7 0 "   c y = " 2 0 7 4 8 6 3 " / > < / a : x f r m > < a : s o l i d F i l l > < a : s c h e m e C l r   v a l = " b g 1 " > < a : l u m M o d   v a l = " 9 5 0 0 0 " / > < / a : s c h e m e C l r > < / a : s o l i d F i l l > < a : l n   w = " 3 8 1 0 0 " > < a : n o F i l l / > < a : m i t e r   l i m = " 8 0 0 0 0 0 " / > < / a : l n > < / p : s p P r > < p : t x B o d y > < a : b o d y P r   r t l C o l = " 0 " / > < a : l s t S t y l e / > < a : p > < a : p P r / > < a : r > < a : r P r   d i r t y = " 0 "   l a n g = " e n - U S " / > < a : t > C l i c k   i c o n   t o   a d d   p i c t u r e < / a : t > < / a : r > < a : e n d P a r a R P r   d i r t y = " 0 "   l a n g = " e n - U S " / > < / a : p > < / p : t x B o d y > < / p : s p > < p : s p > < p : n v S p P r > < p : c N v P r   i d = " 9 "   n a m e = " C o n t e n t   P l a c e h o l d e r   2 " > < a : e x t L s t > < a : e x t   u r i = " { 4 5 8 E 7 0 F 7 - C A C E - 4 2 3 7 - 9 7 4 5 - 1 2 9 B D 8 2 E E 4 4 D } " > < a 1 6 : c r e a t i o n I d   x m l n s : a 1 6 = " h t t p : / / s c h e m a s . m i c r o s o f t . c o m / o f f i c e / d r a w i n g / 2 0 1 0 / m a i n "   i d = " { 4 D F 7 E 0 4 F - 8 E 2 3 - 4 A F 2 - 8 6 A 2 - 6 C 3 7 E 6 3 E 4 F E A } " / > < / a : e x t > < / a : e x t L s t > < / p : c N v P r > < p : c N v S p P r > < a : s p L o c k s   n o G r p = " t r u e " / > < / p : c N v S p P r > < p : n v P r > < p : p h   i d x = " 4 "   t y p e = " b o d y " / > < / p : n v P r > < / p : n v S p P r > < p : s p P r > < a : x f r m   r o t = " 0 " > < a : o f f   x = " 2 7 7 7 5 6 1 "   y = " 3 8 1 0 0 0 0 " / > < a : e x t   c x = " 3 5 7 7 7 0 8 "   c y = " 5 2 3 8 7 5 " / > < / a : x f r m > < a : p r s t G e o m   p r s t = " r e c t " > < a : a v L s t / > < / a : p r s t G e o m > < / p : s p P r > < p : t x B o d y > < a : b o d y P r   a n c h o r = " t "   r t l C o l = " 0 "   v e r t = " h o r z " > < a : n o r m A u t o f i t / > < / a : b o d y P r > < a : l s t S t y l e > < a : l v l 1 p P r   a l g n = " c t r "   i n d e n t = " 0 "   l v l = " 0 "   m a r L = " 0 " > < a : l n S p c > < a : s p c P c t   v a l = " 1 0 0 0 0 0 " / > < / a : l n S p c > < a : b u F o n t   t y p e f a c e = " A r i a l " / > < a : b u N o n e / > < a : d e f R P r   b = " 0 "   d i r t y = " 0 "   l a n g = " e n - U S "   s z = " 1 2 0 0 " > < a : s o l i d F i l l > < a : s c h e m e C l r   v a l = " t x 1 " > < a : l u m M o d   v a l = " 8 5 0 0 0 " / > < a : l u m O f f   v a l = " 1 5 0 0 0 " / > < / a : s c h e m e C l r > < / a : s o l i d F i l l > < a : l a t i n   t y p e f a c e = " + m n - l t " / > < / a : d e f R P r > < / a : l v l 1 p P r > < a : l v l 2 p P r   l v l = " 1 " > < a : l n S p c > < a : s p c P c t   v a l = " 1 2 9 9 9 9 " / > < / a : l n S p c > < a : d e f R P r   d i r t y = " 0 "   l a n g = " e n - U S "   s z = " 1 0 0 0 " > < a : s o l i d F i l l > < a : s c h e m e C l r   v a l = " b g 1 " > < a : l u m M o d   v a l = " 6 5 0 0 0 " / > < / a : s c h e m e C l r > < / a : s o l i d F i l l > < / a : d e f R P r > < / a : l v l 2 p P r > < a : l v l 3 p P r   l v l = " 2 " > < a : l n S p c > < a : s p c P t s   v a l = " 1 2 0 0 " / > < / a : l n S p c > < a : d e f R P r   d i r t y = " 0 "   i = " 1 "   l a n g = " e n - U S "   s z = " 1 0 5 0 " > < a : s o l i d F i l l > < a : s c h e m e C l r   v a l = " t x 2 " > < a : l u m M o d   v a l = " 5 0 0 0 0 " / > < a : l u m O f f   v a l = " 5 0 0 0 0 " / > < / a : s c h e m e C l r > < / a : s o l i d F i l l > < / a : d e f R P r > < / a : l v l 3 p P r > < a : l v l 4 p P r   l v l = " 3 " > < a : l n S p c > < a : s p c P t s   v a l = " 1 2 0 0 " / > < / a : l n S p c > < a : d e f R P r   d i r t y = " 0 "   i = " 0 "   l a n g = " e n - U S "   s z = " 1 0 5 0 " > < a : s o l i d F i l l > < a : s c h e m e C l r   v a l = " t x 2 " > < a : l u m M o d   v a l = " 5 0 0 0 0 " / > < a : l u m O f f   v a l = " 5 0 0 0 0 " / > < / a : s c h e m e C l r > < / a : s o l i d F i l l > < / a : d e f R P r > < / a : l v l 4 p P r > < a : l v l 5 p P r   l v l = " 4 " > < a : l n S p c > < a : s p c P t s   v a l = " 1 2 0 0 " / > < / a : l n S p c > < a : b u F o n t   t y p e f a c e = " A r i a l " / > < a : b u C h a r   c h a r = " � " / > < a : d e f R P r   d i r t y = " 0 "   i = " 1 "   l a n g = " e n - U S "   s z = " 1 0 5 0 " > < a : s o l i d F i l l > < a : s c h e m e C l r   v a l = " t x 2 " > < a : l u m M o d   v a l = " 5 0 0 0 0 " / > < a : l u m O f f   v a l = " 5 0 0 0 0 " / > < / a : s c h e m e C l r > < / a : s o l i d F i l l > < / a : d e f R P r > < / a : l v l 5 p P r > < / a : l s t S t y l e > < a : p > < a : p P r   l v l = " 0 " / > < a : r > < a : r P r   d i r t y = " 0 "   l a n g = " e n - U S " / > < a : t > C l i c k   t o   e d i t   M a s t e r   t e x t   s t y l e s < / a : t > < / a : r > < a : e n d P a r a R P r   d i r t y = " 0 "   l a n g = " e n - U S " / > < / a : p > < / p : t x B o d y > < / p : s p > < p : s p > < p : n v S p P r > < p : c N v P r   i d = " 1 0 "   n a m e = " P i c t u r e   P l a c e h o l d e r   2 " > < a : e x t L s t > < a : e x t   u r i = " { 1 D B E 7 D B B - C C C B - 4 6 6 A - A 4 9 D - 1 0 2 7 1 A E B C 1 F A } " > < a 1 6 : c r e a t i o n I d   x m l n s : a 1 6 = " h t t p : / / s c h e m a s . m i c r o s o f t . c o m / o f f i c e / d r a w i n g / 2 0 1 0 / m a i n "   i d = " { 2 6 9 F D E 4 3 - 5 E D 0 - 4 0 5 8 - 9 4 0 A - 8 7 E 1 1 6 6 C F D F 4 } " / > < / a : e x t > < / a : e x t L s t > < / p : c N v P r > < p : c N v S p P r > < a : s p L o c k s   n o G r p = " t r u e " / > < / p : c N v S p P r > < p : n v P r > < p : p h   i d x = " 5 "   t y p e = " p i c " / > < / p : n v P r > < / p : n v S p P r > < p : s p P r > < a : x f r m   r o t = " 0 " > < a : o f f   x = " 6 5 8 1 7 7 4 "   y = " 1 4 7 4 7 8 7 " / > < a : e x t   c x = " 1 7 2 4 0 2 5 "   c y = " 2 0 7 4 8 6 3 " / > < / a : x f r m > < a : s o l i d F i l l > < a : s c h e m e C l r   v a l = " b g 1 " > < a : l u m M o d   v a l = " 9 5 0 0 0 " / > < / a : s c h e m e C l r > < / a : s o l i d F i l l > < a : l n   w = " 3 8 1 0 0 " > < a : n o F i l l / > < a : m i t e r   l i m = " 8 0 0 0 0 0 " / > < / a : l n > < / p : s p P r > < p : t x B o d y > < a : b o d y P r   r t l C o l = " 0 " / > < a : l s t S t y l e / > < a : p > < a : p P r / > < a : r > < a : r P r   d i r t y = " 0 "   l a n g = " e n - U S " / > < a : t > C l i c k   i c o n   t o   a d d   p i c t u r e < / a : t > < / a : r > < a : e n d P a r a R P r   d i r t y = " 0 "   l a n g = " e n - U S " / > < / a : p > < / p : t x B o d y > < / p : s p > < p : s p > < p : n v S p P r > < p : c N v P r   i d = " 1 1 "   n a m e = " C o n t e n t   P l a c e h o l d e r   2 " > < a : e x t L s t > < a : e x t   u r i = " { 8 2 0 A 0 E 5 E - 7 7 7 2 - 4 9 8 5 - 9 8 C 0 - C 8 F 4 D E 0 2 E 5 B 1 } " > < a 1 6 : c r e a t i o n I d   x m l n s : a 1 6 = " h t t p : / / s c h e m a s . m i c r o s o f t . c o m / o f f i c e / d r a w i n g / 2 0 1 0 / m a i n "   i d = " { A B 7 6 6 C 1 0 - 0 C 9 A - 4 C F 6 - 9 2 9 4 - A 0 B F 7 3 A D 1 B 7 9 } " / > < / a : e x t > < / a : e x t L s t > < / p : c N v P r > < p : c N v S p P r > < a : s p L o c k s   n o G r p = " t r u e " / > < / p : c N v S p P r > < p : n v P r > < p : p h   i d x = " 6 "   t y p e = " b o d y " / > < / p : n v P r > < / p : n v S p P r > < p : s p P r > < a : x f r m   r o t = " 0 " > < a : o f f   x = " 6 4 9 6 0 5 0 "   y = " 3 8 1 0 0 0 0 " / > < a : e x t   c x = " 1 8 8 2 7 7 5 "   c y = " 5 2 3 8 7 5 " / > < / a : x f r m > < a : p r s t G e o m   p r s t = " r e c t " > < a : a v L s t / > < / a : p r s t G e o m > < / p : s p P r > < p : t x B o d y > < a : b o d y P r   a n c h o r = " t "   r t l C o l = " 0 "   v e r t = " h o r z " > < a : n o r m A u t o f i t / > < / a : b o d y P r > < a : l s t S t y l e > < a : l v l 1 p P r   a l g n = " c t r "   i n d e n t = " 0 "   l v l = " 0 "   m a r L = " 0 " > < a : l n S p c > < a : s p c P c t   v a l = " 1 0 0 0 0 0 " / > < / a : l n S p c > < a : b u F o n t   t y p e f a c e = " A r i a l " / > < a : b u N o n e / > < a : d e f R P r   b = " 0 "   d i r t y = " 0 "   l a n g = " e n - U S "   s z = " 1 2 0 0 " > < a : s o l i d F i l l > < a : s c h e m e C l r   v a l = " t x 1 " > < a : l u m M o d   v a l = " 8 5 0 0 0 " / > < a : l u m O f f   v a l = " 1 5 0 0 0 " / > < / a : s c h e m e C l r > < / a : s o l i d F i l l > < a : l a t i n   t y p e f a c e = " + m n - l t " / > < / a : d e f R P r > < / a : l v l 1 p P r > < a : l v l 2 p P r   l v l = " 1 " > < a : l n S p c > < a : s p c P c t   v a l = " 1 2 9 9 9 9 " / > < / a : l n S p c > < a : d e f R P r   d i r t y = " 0 "   l a n g = " e n - U S "   s z = " 1 0 0 0 " > < a : s o l i d F i l l > < a : s c h e m e C l r   v a l = " b g 1 " > < a : l u m M o d   v a l = " 6 5 0 0 0 " / > < / a : s c h e m e C l r > < / a : s o l i d F i l l > < / a : d e f R P r > < / a : l v l 2 p P r > < a : l v l 3 p P r   l v l = " 2 " > < a : l n S p c > < a : s p c P t s   v a l = " 1 2 0 0 " / > < / a : l n S p c > < a : d e f R P r   d i r t y = " 0 "   i = " 1 "   l a n g = " e n - U S "   s z = " 1 0 5 0 " > < a : s o l i d F i l l > < a : s c h e m e C l r   v a l = " t x 2 " > < a : l u m M o d   v a l = " 5 0 0 0 0 " / > < a : l u m O f f   v a l = " 5 0 0 0 0 " / > < / a : s c h e m e C l r > < / a : s o l i d F i l l > < / a : d e f R P r > < / a : l v l 3 p P r > < a : l v l 4 p P r   l v l = " 3 " > < a : l n S p c > < a : s p c P t s   v a l = " 1 2 0 0 " / > < / a : l n S p c > < a : d e f R P r   d i r t y = " 0 "   i = " 0 "   l a n g = " e n - U S "   s z = " 1 0 5 0 " > < a : s o l i d F i l l > < a : s c h e m e C l r   v a l = " t x 2 " > < a : l u m M o d   v a l = " 5 0 0 0 0 " / > < a : l u m O f f   v a l = " 5 0 0 0 0 " / > < / a : s c h e m e C l r > < / a : s o l i d F i l l > < / a : d e f R P r > < / a : l v l 4 p P r > < a : l v l 5 p P r   l v l = " 4 " > < a : l n S p c > < a : s p c P t s   v a l = " 1 2 0 0 " / > < / a : l n S p c > < a : b u F o n t   t y p e f a c e = " A r i a l " / > < a : b u C h a r   c h a r = " � " / > < a : d e f R P r   d i r t y = " 0 "   i = " 1 "   l a n g = " e n - U S "   s z = " 1 0 5 0 " > < a : s o l i d F i l l > < a : s c h e m e C l r   v a l = " t x 2 " > < a : l u m M o d   v a l = " 5 0 0 0 0 " / > < a : l u m O f f   v a l = " 5 0 0 0 0 " / > < / a : s c h e m e C l r > < / a : s o l i d F i l l > < / a : d e f R P r > < / a : l v l 5 p P r > < / a : l s t S t y l e > < a : p > < a : p P r   l v l = " 0 " / > < a : r > < a : r P r   d i r t y = " 0 "   l a n g = " e n - U S " / > < a : t > C l i c k   t o   e d i t   M a s t e r   t e x t   s t y l e s < / a : t > < / a : r > < a : e n d P a r a R P r   d i r t y = " 0 "   l a n g = " e n - U S " / > < / a : p > < / p : t x B o d y > < / p : s p > < p : s p > < p : n v S p P r > < p : c N v P r   i d = " 1 2 "   n a m e = " S l i d e   N u m b e r   P l a c e h o l d e r   4 " > < a : e x t L s t > < a : e x t   u r i = " { F D E 7 0 D 0 2 - D A C A - 4 F F 3 - 8 C 7 B - 0 F 4 C 5 B A C 9 1 1 D } " > < a 1 6 : c r e a t i o n I d   x m l n s : a 1 6 = " h t t p : / / s c h e m a s . m i c r o s o f t . c o m / o f f i c e / d r a w i n g / 2 0 1 0 / m a i n "   i d = " { 6 7 0 6 5 9 4 F - 2 D 9 F - 4 E E D - B 5 C 3 - 2 C 0 A 5 2 E E E 3 2 1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/ > < a : p > < a : p P r / > < a : r > < a : r P r   d i r t y = " 0 "   l a n g = " e n - U S " / > < a : t > & l t ; # & g t ; < / a : t > < / a : r > < a : e n d P a r a R P r   d i r t y = " 0 "   l a n g = " e n - U S " / > < / a : p > < / p : t x B o d y > < / p : s p > < p : s p > < p : n v S p P r > < p : c N v P r   i d = " 1 3 "   n a m e = " F o o t e r   P l a c e h o l d e r   3 " > < a : e x t L s t > < a : e x t   u r i = " { 7 7 C D E D 2 1 - 1 7 2 D - 4 0 A F - A D 1 C - 3 E A A 7 8 1 A B 2 D B } " > < a 1 6 : c r e a t i o n I d   x m l n s : a 1 6 = " h t t p : / / s c h e m a s . m i c r o s o f t . c o m / o f f i c e / d r a w i n g / 2 0 1 0 / m a i n "   i d = " { 4 3 0 D 6 D D E - C 4 6 F - 4 8 C E - 8 9 0 6 - C 3 C 5 3 7 3 4 1 8 A 6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/ > < p : t x B o d y > < a : b o d y P r   r t l C o l = " 0 " / > < a : l s t S t y l e / > < a : p > < a : p P r / > < a : r > < a : r P r   d i r t y = " 0 "   l a n g = " e n - U S " / > < a : t > F o o t e r < / a : t > < / a : r > < a : e n d P a r a R P r   d i r t y = " 0 "   l a n g = " e n - U S " / > < / a : p > < / p : t x B o d y > < / p : s p > < p : s p > < p : n v S p P r > < p : c N v P r   i d = " 1 4 "   n a m e = " D a t e   P l a c e h o l d e r   1 " > < a : e x t L s t > < a : e x t   u r i = " { 5 A 3 6 F 0 3 E - 1 0 E 8 - 4 2 0 B - 8 D C 7 - 4 E 3 3 5 4 5 B E B 9 D } " > < a 1 6 : c r e a t i o n I d   x m l n s : a 1 6 = " h t t p : / / s c h e m a s . m i c r o s o f t . c o m / o f f i c e / d r a w i n g / 2 0 1 0 / m a i n "   i d = " { 2 7 3 D 4 2 C 2 - 6 C B B - 4 A 2 F - B D 0 B - E E C 0 C C F 2 7 D 6 8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/ > < p : t x B o d y > < a : b o d y P r   r t l C o l = " 0 " / > < a : l s t S t y l e / > < a : p > < a : p P r / > < a : r > < a : r P r   d i r t y = " 0 "   l a n g = " e n - U S " / > < a : t > D a t e < / a : t > < / a : r > < a : e n d P a r a R P r   d i r t y = " 0 "   l a n g = " e n - U S " / > < / a : p > < / p : t x B o d y > < / p : s p > < / p : s p T r e e > < p : c u s t D a t a L s t > < p : t a g s   r : i d = " r I d 2 " / > < / p : c u s t D a t a L s t > < p : e x t L s t > < p : e x t   u r i = " { B 2 3 9 B 6 5 0 - 3 4 C 7 - 4 D 7 2 - 9 6 2 F - 2 5 6 7 7 1 D A 0 1 8 9 } " > < p 1 4 : c r e a t i o n I d   x m l n s : p 1 4 = " h t t p : / / s c h e m a s . m i c r o s o f t . c o m / o f f i c e / p o w e r p o i n t / 2 0 1 0 / m a i n "   v a l = " 1 6 1 9 2 6 5 2 7 6 1 0 3 " / > < / p : e x t > < / p : e x t L s t > < / p : c S l d > < p : c l r M a p O v r > < a : m a s t e r C l r M a p p i n g / > < / p : c l r M a p O v r > < / p : s l d L a y o u t >
</file>

<file path=ppt/slideLayouts/slideLayout11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u s e r D r a w n = " 1 " > < p : c S l d   n a m e = " T i t l e   a n d   I m a g e s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1 " > < a : e x t L s t > < a : e x t   u r i = " { A 1 6 3 0 7 9 1 - 7 4 8 3 - 4 A E 7 - 8 9 7 4 - 8 A A D 6 1 1 0 4 2 C 7 } " > < a 1 6 : c r e a t i o n I d   x m l n s : a 1 6 = " h t t p : / / s c h e m a s . m i c r o s o f t . c o m / o f f i c e / d r a w i n g / 2 0 1 0 / m a i n "   i d = " { F 5 8 D E 5 C 5 - D A D B - 4 1 3 9 - 9 A 4 A - 8 4 E A B 1 A B F A 1 5 } " / > < / a : e x t > < / a : e x t L s t > < / p : c N v P r > < p : c N v S p P r > < a : s p L o c k s   n o G r p = " t r u e " / > < / p : c N v S p P r > < p : n v P r > < p : p h   t y p e = " t i t l e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3 "   n a m e = " P i c t u r e   P l a c e h o l d e r   2 " > < a : e x t L s t > < a : e x t   u r i = " { 9 9 D 9 1 F 6 1 - 6 B 9 8 - 4 A 7 8 - 8 6 2 2 - F 5 5 9 F 6 3 7 1 0 9 6 } " > < a 1 6 : c r e a t i o n I d   x m l n s : a 1 6 = " h t t p : / / s c h e m a s . m i c r o s o f t . c o m / o f f i c e / d r a w i n g / 2 0 1 0 / m a i n "   i d = " { 6 4 B E 1 6 F A - 4 F 2 D - 4 7 3 8 - 8 B 3 4 - B 6 C A 5 E E 4 3 0 6 7 } " / > < / a : e x t > < / a : e x t L s t > < / p : c N v P r > < p : c N v S p P r > < a : s p L o c k s   n o G r p = " t r u e " / > < / p : c N v S p P r > < p : n v P r > < p : p h   i d x = " 1 "   t y p e = " p i c " / > < / p : n v P r > < / p : n v S p P r > < p : s p P r > < a : x f r m   r o t = " 0 " > < a : o f f   x = " 3 0 4 8 0 0 "   y = " 1 7 3 3 5 5 0 " / > < a : e x t   c x = " 2 0 9 5 5 0 0 "   c y = " 2 1 9 0 7 5 0 " / > < / a : x f r m > < a : s o l i d F i l l > < a : s c h e m e C l r   v a l = " b g 1 " > < a : l u m M o d   v a l = " 9 5 0 0 0 " / > < / a : s c h e m e C l r > < / a : s o l i d F i l l > < a : l n   w = " 3 8 1 0 0 " > < a : n o F i l l / > < a : m i t e r   l i m = " 8 0 0 0 0 0 " / > < / a : l n > < / p : s p P r > < p : t x B o d y > < a : b o d y P r   r t l C o l = " 0 " / > < a : l s t S t y l e / > < a : p > < a : p P r / > < a : r > < a : r P r   d i r t y = " 0 "   l a n g = " e n - U S " / > < a : t > C l i c k   i c o n   t o   a d d   p i c t u r e < / a : t > < / a : r > < a : e n d P a r a R P r   d i r t y = " 0 "   l a n g = " e n - U S " / > < / a : p > < / p : t x B o d y > < / p : s p > < p : s p > < p : n v S p P r > < p : c N v P r   i d = " 4 "   n a m e = " P i c t u r e   P l a c e h o l d e r   2 " > < a : e x t L s t > < a : e x t   u r i = " { C 7 9 6 8 B F 8 - 6 9 8 D - 4 E 0 9 - A 4 0 7 - 1 F D C C 2 6 5 F 0 2 C } " > < a 1 6 : c r e a t i o n I d   x m l n s : a 1 6 = " h t t p : / / s c h e m a s . m i c r o s o f t . c o m / o f f i c e / d r a w i n g / 2 0 1 0 / m a i n "   i d = " { 9 A B 8 1 C E 3 - B 6 D 4 - 4 E 3 4 - 9 0 3 1 - 8 6 8 1 6 8 2 E D 5 5 0 } " / > < / a : e x t > < / a : e x t L s t > < / p : c N v P r > < p : c N v S p P r > < a : s p L o c k s   n o G r p = " t r u e " / > < / p : c N v S p P r > < p : n v P r > < p : p h   i d x = " 2 "   t y p e = " p i c " / > < / p : n v P r > < / p : n v S p P r > < p : s p P r > < a : x f r m   r o t = " 0 " > < a : o f f   x = " 2 4 7 0 1 5 0 "   y = " 1 7 3 3 5 5 0 " / > < a : e x t   c x = " 2 0 9 5 5 0 0 "   c y = " 2 1 9 0 7 5 0 " / > < / a : x f r m > < a : s o l i d F i l l > < a : s c h e m e C l r   v a l = " b g 1 " > < a : l u m M o d   v a l = " 9 5 0 0 0 " / > < / a : s c h e m e C l r > < / a : s o l i d F i l l > < a : l n   w = " 3 8 1 0 0 " > < a : n o F i l l / > < a : m i t e r   l i m = " 8 0 0 0 0 0 " / > < / a : l n > < / p : s p P r > < p : t x B o d y > < a : b o d y P r   r t l C o l = " 0 " / > < a : l s t S t y l e / > < a : p > < a : p P r / > < a : r > < a : r P r   d i r t y = " 0 "   l a n g = " e n - U S " / > < a : t > C l i c k   i c o n   t o   a d d   p i c t u r e < / a : t > < / a : r > < a : e n d P a r a R P r   d i r t y = " 0 "   l a n g = " e n - U S " / > < / a : p > < / p : t x B o d y > < / p : s p > < p : s p > < p : n v S p P r > < p : c N v P r   i d = " 5 "   n a m e = " P i c t u r e   P l a c e h o l d e r   2 " > < a : e x t L s t > < a : e x t   u r i = " { 5 C F E 8 C A B - 9 5 1 4 - 4 C C F - B 0 E F - 4 F C 4 9 1 E 8 3 1 5 8 } " > < a 1 6 : c r e a t i o n I d   x m l n s : a 1 6 = " h t t p : / / s c h e m a s . m i c r o s o f t . c o m / o f f i c e / d r a w i n g / 2 0 1 0 / m a i n "   i d = " { 7 D 1 B E 3 3 1 - D 6 8 8 - 4 C 3 8 - 8 5 2 A - 9 D 6 C 8 9 7 C F F A 5 } " / > < / a : e x t > < / a : e x t L s t > < / p : c N v P r > < p : c N v S p P r > < a : s p L o c k s   n o G r p = " t r u e " / > < / p : c N v S p P r > < p : n v P r > < p : p h   i d x = " 3 "   t y p e = " p i c " / > < / p : n v P r > < / p : n v S p P r > < p : s p P r > < a : x f r m   r o t = " 0 " > < a : o f f   x = " 4 6 3 5 5 0 0 "   y = " 1 7 3 3 5 5 0 " / > < a : e x t   c x = " 2 0 9 5 5 0 0 "   c y = " 2 1 9 0 7 5 0 " / > < / a : x f r m > < a : s o l i d F i l l > < a : s c h e m e C l r   v a l = " b g 1 " > < a : l u m M o d   v a l = " 9 5 0 0 0 " / > < / a : s c h e m e C l r > < / a : s o l i d F i l l > < a : l n   w = " 3 8 1 0 0 " > < a : n o F i l l / > < a : m i t e r   l i m = " 8 0 0 0 0 0 " / > < / a : l n > < / p : s p P r > < p : t x B o d y > < a : b o d y P r   r t l C o l = " 0 " / > < a : l s t S t y l e / > < a : p > < a : p P r / > < a : r > < a : r P r   d i r t y = " 0 "   l a n g = " e n - U S " / > < a : t > C l i c k   i c o n   t o   a d d   p i c t u r e < / a : t > < / a : r > < a : e n d P a r a R P r   d i r t y = " 0 "   l a n g = " e n - U S " / > < / a : p > < / p : t x B o d y > < / p : s p > < p : s p > < p : n v S p P r > < p : c N v P r   i d = " 6 "   n a m e = " P i c t u r e   P l a c e h o l d e r   2 " > < a : e x t L s t > < a : e x t   u r i = " { 0 4 7 8 E 0 E 5 - C 3 8 9 - 4 B 4 9 - 8 C F E - A 8 D 2 F 8 D 5 9 8 A E } " > < a 1 6 : c r e a t i o n I d   x m l n s : a 1 6 = " h t t p : / / s c h e m a s . m i c r o s o f t . c o m / o f f i c e / d r a w i n g / 2 0 1 0 / m a i n "   i d = " { 5 C C 3 1 6 5 A - A C 5 F - 4 3 A D - B E A 1 - 3 6 2 B 8 2 8 7 5 3 D 0 } " / > < / a : e x t > < / a : e x t L s t > < / p : c N v P r > < p : c N v S p P r > < a : s p L o c k s   n o G r p = " t r u e " / > < / p : c N v S p P r > < p : n v P r > < p : p h   i d x = " 4 "   t y p e = " p i c " / > < / p : n v P r > < / p : n v S p P r > < p : s p P r > < a : x f r m   r o t = " 0 " > < a : o f f   x = " 6 8 0 0 8 5 0 "   y = " 1 7 3 3 5 5 0 " / > < a : e x t   c x = " 2 0 9 5 5 0 0 "   c y = " 2 1 9 0 7 5 0 " / > < / a : x f r m > < a : s o l i d F i l l > < a : s c h e m e C l r   v a l = " b g 1 " > < a : l u m M o d   v a l = " 9 5 0 0 0 " / > < / a : s c h e m e C l r > < / a : s o l i d F i l l > < a : l n   w = " 3 8 1 0 0 " > < a : n o F i l l / > < a : m i t e r   l i m = " 8 0 0 0 0 0 " / > < / a : l n > < / p : s p P r > < p : t x B o d y > < a : b o d y P r   r t l C o l = " 0 " / > < a : l s t S t y l e / > < a : p > < a : p P r / > < a : r > < a : r P r   d i r t y = " 0 "   l a n g = " e n - U S " / > < a : t > C l i c k   i c o n   t o   a d d   p i c t u r e < / a : t > < / a : r > < a : e n d P a r a R P r   d i r t y = " 0 "   l a n g = " e n - U S " / > < / a : p > < / p : t x B o d y > < / p : s p > < p : s p > < p : n v S p P r > < p : c N v P r   i d = " 7 "   n a m e = " S l i d e   N u m b e r   P l a c e h o l d e r   4 " > < a : e x t L s t > < a : e x t   u r i = " { D 3 B 4 6 6 2 C - 8 F 5 0 - 4 E 9 A - 9 6 B B - D E 9 F 7 4 B 2 0 C 3 4 } " > < a 1 6 : c r e a t i o n I d   x m l n s : a 1 6 = " h t t p : / / s c h e m a s . m i c r o s o f t . c o m / o f f i c e / d r a w i n g / 2 0 1 0 / m a i n "   i d = " { E 2 5 1 E 2 F A - 9 4 3 5 - 4 C 2 5 - A 4 A 4 - 2 F 0 A F C 6 B 7 F 3 4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/ > < a : p > < a : p P r / > < a : r > < a : r P r   d i r t y = " 0 "   l a n g = " e n - U S " / > < a : t > & l t ; # & g t ; < / a : t > < / a : r > < a : e n d P a r a R P r   d i r t y = " 0 "   l a n g = " e n - U S " / > < / a : p > < / p : t x B o d y > < / p : s p > < p : s p > < p : n v S p P r > < p : c N v P r   i d = " 8 "   n a m e = " F o o t e r   P l a c e h o l d e r   3 " > < a : e x t L s t > < a : e x t   u r i = " { 5 4 F 4 2 9 8 6 - A 1 1 B - 4 5 D 5 - B 9 5 C - F B 5 D B 8 7 2 A 0 B A } " > < a 1 6 : c r e a t i o n I d   x m l n s : a 1 6 = " h t t p : / / s c h e m a s . m i c r o s o f t . c o m / o f f i c e / d r a w i n g / 2 0 1 0 / m a i n "   i d = " { C 6 D 8 6 8 B C - E 8 C F - 4 4 3 A - B B 2 A - C C C E A D D D 9 3 0 3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/ > < p : t x B o d y > < a : b o d y P r   r t l C o l = " 0 " / > < a : l s t S t y l e / > < a : p > < a : p P r / > < a : r > < a : r P r   d i r t y = " 0 "   l a n g = " e n - U S " / > < a : t > F o o t e r < / a : t > < / a : r > < a : e n d P a r a R P r   d i r t y = " 0 "   l a n g = " e n - U S " / > < / a : p > < / p : t x B o d y > < / p : s p > < p : s p > < p : n v S p P r > < p : c N v P r   i d = " 9 "   n a m e = " D a t e   P l a c e h o l d e r   1 " > < a : e x t L s t > < a : e x t   u r i = " { 2 D 9 3 3 2 0 B - D 6 E 1 - 4 2 0 E - A 4 9 2 - 6 0 C 0 9 D 4 3 2 9 A 1 } " > < a 1 6 : c r e a t i o n I d   x m l n s : a 1 6 = " h t t p : / / s c h e m a s . m i c r o s o f t . c o m / o f f i c e / d r a w i n g / 2 0 1 0 / m a i n "   i d = " { 5 3 F E 2 6 9 3 - 9 C E C - 4 B 8 E - 9 B 1 7 - 1 D A B 0 5 5 F A A C 5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/ > < p : t x B o d y > < a : b o d y P r   r t l C o l = " 0 " / > < a : l s t S t y l e / > < a : p > < a : p P r / > < a : r > < a : r P r   d i r t y = " 0 "   l a n g = " e n - U S " / > < a : t > D a t e < / a : t > < / a : r > < a : e n d P a r a R P r   d i r t y = " 0 "   l a n g = " e n - U S " / > < / a : p > < / p : t x B o d y > < / p : s p > < / p : s p T r e e > < p : c u s t D a t a L s t > < p : t a g s   r : i d = " r I d 2 " / > < / p : c u s t D a t a L s t > < p : e x t L s t > < p : e x t   u r i = " { A E 8 3 3 1 1 C - 9 7 5 6 - 4 9 8 2 - A 6 7 1 - A 4 5 9 5 8 5 E 7 E 7 6 } " > < p 1 4 : c r e a t i o n I d   x m l n s : p 1 4 = " h t t p : / / s c h e m a s . m i c r o s o f t . c o m / o f f i c e / p o w e r p o i n t / 2 0 1 0 / m a i n "   v a l = " 1 6 1 9 2 6 5 2 7 6 1 0 7 " / > < / p : e x t > < / p : e x t L s t > < / p : c S l d > < p : c l r M a p O v r > < a : m a s t e r C l r M a p p i n g / > < / p : c l r M a p O v r > < / p : s l d L a y o u t >
</file>

<file path=ppt/slideLayouts/slideLayout2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o b j " > < p : c S l d   n a m e = " T i t l e   a n d   C o n t e n t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7 " > < a : e x t L s t > < a : e x t   u r i = " { A D D 0 C 0 1 B - 2 8 A 8 - 4 6 1 4 - B F A C - D 8 7 7 3 5 2 E 0 8 F C } " > < a 1 6 : c r e a t i o n I d   x m l n s : a 1 6 = " h t t p : / / s c h e m a s . m i c r o s o f t . c o m / o f f i c e / d r a w i n g / 2 0 1 0 / m a i n "   i d = " { F 5 E F F F 8 D - 6 B 7 4 - 4 8 8 E - 8 9 4 6 - 8 1 C E 8 9 E 7 6 C 7 2 } " / > < / a : e x t > < / a : e x t L s t > < / p : c N v P r > < p : c N v S p P r > < a : s p L o c k s   n o G r p = " t r u e " / > < / p : c N v S p P r > < p : n v P r > < p : p h   t y p e = " t i t l e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3 "   n a m e = " C o n t e n t   P l a c e h o l d e r   2 " > < a : e x t L s t > < a : e x t   u r i = " { 4 8 0 5 0 5 E 9 - 8 1 E A - 4 C 6 8 - 8 7 6 A - 1 5 F 9 F A E C A 4 9 4 } " > < a 1 6 : c r e a t i o n I d   x m l n s : a 1 6 = " h t t p : / / s c h e m a s . m i c r o s o f t . c o m / o f f i c e / d r a w i n g / 2 0 1 0 / m a i n "   i d = " { 9 8 4 0 6 6 D E - F 4 8 0 - 4 8 F A - A C 9 3 - D 2 E 6 9 C B 0 C 0 D A } " / > < / a : e x t > < / a : e x t L s t > < / p : c N v P r > < p : c N v S p P r > < a : s p L o c k s   n o G r p = " t r u e " / > < / p : c N v S p P r > < p : n v P r > < p : p h   i d x = " 1 " / > < / p : n v P r > < / p : n v S p P r > < p : s p P r / > < p : t x B o d y > < a : b o d y P r   r t l C o l = " 0 " / > < a : l s t S t y l e > < a : l v l 1 p P r   l v l = " 0 " / > < a : l v l 2 p P r   l v l = " 1 " / > < a : l v l 3 p P r   l v l = " 2 " / > < a : l v l 4 p P r   l v l = " 3 " / > < a : l v l 5 p P r   l v l = " 4 " / > < / a : l s t S t y l e > < a : p > < a : p P r   l v l = " 0 " / > < a : r > < a : r P r   d i r t y = " 0 "   l a n g = " e n - U S " / > < a : t > C l i c k   t o   e d i t   M a s t e r   t e x t   s t y l e s < / a : t > < / a : r > < / a : p > < a : p > < a : p P r   l v l = " 1 " / > < a : r > < a : r P r   d i r t y = " 0 "   l a n g = " e n - U S " / > < a : t > S e c o n d   l e v e l < / a : t > < / a : r > < / a : p > < a : p > < a : p P r   l v l = " 2 " / > < a : r > < a : r P r   d i r t y = " 0 "   l a n g = " e n - U S " / > < a : t > T h i r d   l e v e l < / a : t > < / a : r > < / a : p > < a : p > < a : p P r   l v l = " 3 " / > < a : r > < a : r P r   d i r t y = " 0 "   l a n g = " e n - U S " / > < a : t > F o u r t h   l e v e l < / a : t > < / a : r > < / a : p > < a : p > < a : p P r   l v l = " 4 " / > < a : r > < a : r P r   d i r t y = " 0 "   l a n g = " e n - U S " / > < a : t > F i f t h   l e v e l < / a : t > < / a : r > < a : e n d P a r a R P r   d i r t y = " 0 "   l a n g = " e n - U S " / > < / a : p > < / p : t x B o d y > < / p : s p > < p : s p > < p : n v S p P r > < p : c N v P r   i d = " 4 "   n a m e = " S l i d e   N u m b e r   P l a c e h o l d e r   4 " > < a : e x t L s t > < a : e x t   u r i = " { 8 A 4 E E 8 E 7 - A F E A - 4 F 0 3 - B B 4 4 - 8 E 0 D 3 E 1 6 5 E A 5 } " > < a 1 6 : c r e a t i o n I d   x m l n s : a 1 6 = " h t t p : / / s c h e m a s . m i c r o s o f t . c o m / o f f i c e / d r a w i n g / 2 0 1 0 / m a i n "   i d = " { D 8 B 5 0 6 B 2 - 3 C D A - 4 6 2 4 - B 0 9 1 - 8 B 1 4 8 E 1 2 5 1 D E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/ > < a : p > < a : p P r / > < a : r > < a : r P r   d i r t y = " 0 "   l a n g = " e n - U S " / > < a : t > & l t ; # & g t ; < / a : t > < / a : r > < a : e n d P a r a R P r   d i r t y = " 0 "   l a n g = " e n - U S " / > < / a : p > < / p : t x B o d y > < / p : s p > < p : s p > < p : n v S p P r > < p : c N v P r   i d = " 5 "   n a m e = " F o o t e r   P l a c e h o l d e r   3 " > < a : e x t L s t > < a : e x t   u r i = " { E 8 0 1 E B 3 3 - 8 0 C 1 - 4 3 7 C - B 4 B B - D 4 1 D 8 8 8 E D 8 B D } " > < a 1 6 : c r e a t i o n I d   x m l n s : a 1 6 = " h t t p : / / s c h e m a s . m i c r o s o f t . c o m / o f f i c e / d r a w i n g / 2 0 1 0 / m a i n "   i d = " { 6 E C 9 0 8 7 8 - 3 E 3 E - 4 D 9 C - B 6 8 C - D B D 9 C 9 B 5 2 1 7 6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/ > < p : t x B o d y > < a : b o d y P r   r t l C o l = " 0 " / > < a : l s t S t y l e / > < a : p > < a : p P r / > < a : r > < a : r P r   d i r t y = " 0 "   l a n g = " e n - U S " / > < a : t > F o o t e r < / a : t > < / a : r > < a : e n d P a r a R P r   d i r t y = " 0 "   l a n g = " e n - U S " / > < / a : p > < / p : t x B o d y > < / p : s p > < p : s p > < p : n v S p P r > < p : c N v P r   i d = " 6 "   n a m e = " D a t e   P l a c e h o l d e r   1 " > < a : e x t L s t > < a : e x t   u r i = " { D 8 1 7 4 5 F B - 1 F 6 6 - 4 4 3 2 - 9 5 C 7 - 0 F 9 5 8 9 6 4 5 C F 7 } " > < a 1 6 : c r e a t i o n I d   x m l n s : a 1 6 = " h t t p : / / s c h e m a s . m i c r o s o f t . c o m / o f f i c e / d r a w i n g / 2 0 1 0 / m a i n "   i d = " { 7 F 2 9 9 0 A D - 7 E A C - 4 F E 0 - A 9 0 2 - 1 A 4 3 6 1 9 0 C F 9 C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/ > < p : t x B o d y > < a : b o d y P r   r t l C o l = " 0 " / > < a : l s t S t y l e / > < a : p > < a : p P r / > < a : r > < a : r P r   d i r t y = " 0 "   l a n g = " e n - U S " / > < a : t > D a t e < / a : t > < / a : r > < a : e n d P a r a R P r   d i r t y = " 0 "   l a n g = " e n - U S " / > < / a : p > < / p : t x B o d y > < / p : s p > < / p : s p T r e e > < p : e x t L s t > < p : e x t   u r i = " { 9 0 B 9 5 0 3 2 - A 7 4 1 - 4 2 3 3 - B 7 1 E - 7 E C 1 7 A 1 D 2 C 6 1 } " > < p 1 4 : c r e a t i o n I d   x m l n s : p 1 4 = " h t t p : / / s c h e m a s . m i c r o s o f t . c o m / o f f i c e / p o w e r p o i n t / 2 0 1 0 / m a i n "   v a l = " 1 6 1 9 2 6 5 2 7 6 0 7 9 " / > < / p : e x t > < / p : e x t L s t > < / p : c S l d > < p : c l r M a p O v r > < a : m a s t e r C l r M a p p i n g / > < / p : c l r M a p O v r > < / p : s l d L a y o u t >
</file>

<file path=ppt/slideLayouts/slideLayout3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s h o w M a s t e r S p = " t r u e "   t y p e = " s e c H e a d " > < p : c S l d   n a m e = " S e c t i o n   H e a d e r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e x t   P l a c e h o l d e r   2 " > < a : e x t L s t > < a : e x t   u r i = " { C 5 1 B B 0 4 D - 0 B B 4 - 4 2 F 4 - B A F 4 - 3 C 1 B 3 F 3 1 4 3 5 D } " > < a 1 6 : c r e a t i o n I d   x m l n s : a 1 6 = " h t t p : / / s c h e m a s . m i c r o s o f t . c o m / o f f i c e / d r a w i n g / 2 0 1 0 / m a i n "   i d = " { 0 D D 7 D D E 8 - 0 3 C E - 4 A 3 F - B 6 D 3 - 5 5 E B F F 4 2 1 9 7 6 } " / > < / a : e x t > < / a : e x t L s t > < / p : c N v P r > < p : c N v S p P r > < a : s p L o c k s   n o G r p = " t r u e " / > < / p : c N v S p P r > < p : n v P r > < p : p h   t y p e = " b o d y " / > < / p : n v P r > < / p : n v S p P r > < p : s p P r > < a : x f r m   r o t = " 0 " > < a : o f f   x = " 7 6 2 0 0 0 "   y = " 2 1 9 2 0 5 9 " / > < a : e x t   c x = " 7 6 2 0 0 0 0 "   c y = " 5 1 1 8 1 2 " / > < / a : x f r m > < a : p r s t G e o m   p r s t = " r e c t " > < a : a v L s t / > < / a : p r s t G e o m > < / p : s p P r > < p : t x B o d y > < a : b o d y P r   a n c h o r = " b "   r t l C o l = " 0 "   v e r t = " h o r z " > < a : n o r m A u t o f i t / > < / a : b o d y P r > < a : l s t S t y l e > < a : l v l 1 p P r   i n d e n t = " 0 "   l v l = " 0 "   m a r L = " 0 " > < a : l n S p c > < a : s p c P c t   v a l = " 1 0 0 0 0 0 " / > < / a : l n S p c > < a : b u N o n e / > < a : d e f R P r   b = " 0 "   d i r t y = " 0 "   i = " 0 "   l a n g = " e n - U S "   s z = " 1 4 0 0 " > < a : s o l i d F i l l > < a : s c h e m e C l r   v a l = " a c c e n t 1 " / > < / a : s o l i d F i l l > < a : l a t i n   t y p e f a c e = " + m n - l t " / > < / a : d e f R P r > < / a : l v l 1 p P r > < a : l v l 2 p P r   i n d e n t = " 0 "   l v l = " 1 "   m a r L = " 4 5 7 2 0 0 " > < a : b u N o n e / > < a : d e f R P r   d i r t y = " 0 "   l a n g = " e n - U S "   s z = " 1 8 0 0 " > < a : s o l i d F i l l > < a : s c h e m e C l r   v a l = " t x 1 " > < a : t i n t   v a l = " 7 5 0 0 0 " / > < / a : s c h e m e C l r > < / a : s o l i d F i l l > < / a : d e f R P r > < / a : l v l 2 p P r > < a : l v l 3 p P r   i n d e n t = " 0 "   l v l = " 2 "   m a r L = " 9 1 4 4 0 0 " > < a : b u N o n e / > < a : d e f R P r   d i r t y = " 0 "   l a n g = " e n - U S "   s z = " 1 6 0 0 " > < a : s o l i d F i l l > < a : s c h e m e C l r   v a l = " t x 1 " > < a : t i n t   v a l = " 7 5 0 0 0 " / > < / a : s c h e m e C l r > < / a : s o l i d F i l l > < / a : d e f R P r > < / a : l v l 3 p P r > < a : l v l 4 p P r   i n d e n t = " 0 "   l v l = " 3 "   m a r L = " 1 3 7 1 6 0 0 " > < a : b u N o n e / > < a : d e f R P r   d i r t y = " 0 "   l a n g = " e n - U S "   s z = " 1 4 0 0 " > < a : s o l i d F i l l > < a : s c h e m e C l r   v a l = " t x 1 " > < a : t i n t   v a l = " 7 5 0 0 0 " / > < / a : s c h e m e C l r > < / a : s o l i d F i l l > < / a : d e f R P r > < / a : l v l 4 p P r > < a : l v l 5 p P r   i n d e n t = " 0 "   l v l = " 4 "   m a r L = " 1 8 2 8 8 0 0 " > < a : b u N o n e / > < a : d e f R P r   d i r t y = " 0 "   l a n g = " e n - U S "   s z = " 1 4 0 0 " > < a : s o l i d F i l l > < a : s c h e m e C l r   v a l = " t x 1 " > < a : t i n t   v a l = " 7 5 0 0 0 " / > < / a : s c h e m e C l r > < / a : s o l i d F i l l > < / a : d e f R P r > < / a : l v l 5 p P r > < a : l v l 6 p P r   i n d e n t = " 0 "   l v l = " 5 "   m a r L = " 2 2 8 6 0 0 0 " > < a : b u N o n e / > < a : d e f R P r   d i r t y = " 0 "   l a n g = " e n - U S "   s z = " 1 4 0 0 " > < a : s o l i d F i l l > < a : s c h e m e C l r   v a l = " t x 1 " > < a : t i n t   v a l = " 7 5 0 0 0 " / > < / a : s c h e m e C l r > < / a : s o l i d F i l l > < / a : d e f R P r > < / a : l v l 6 p P r > < a : l v l 7 p P r   i n d e n t = " 0 "   l v l = " 6 "   m a r L = " 2 7 4 3 2 0 0 " > < a : b u N o n e / > < a : d e f R P r   d i r t y = " 0 "   l a n g = " e n - U S "   s z = " 1 4 0 0 " > < a : s o l i d F i l l > < a : s c h e m e C l r   v a l = " t x 1 " > < a : t i n t   v a l = " 7 5 0 0 0 " / > < / a : s c h e m e C l r > < / a : s o l i d F i l l > < / a : d e f R P r > < / a : l v l 7 p P r > < a : l v l 8 p P r   i n d e n t = " 0 "   l v l = " 7 "   m a r L = " 3 2 0 0 4 0 0 " > < a : b u N o n e / > < a : d e f R P r   d i r t y = " 0 "   l a n g = " e n - U S "   s z = " 1 4 0 0 " > < a : s o l i d F i l l > < a : s c h e m e C l r   v a l = " t x 1 " > < a : t i n t   v a l = " 7 5 0 0 0 " / > < / a : s c h e m e C l r > < / a : s o l i d F i l l > < / a : d e f R P r > < / a : l v l 8 p P r > < a : l v l 9 p P r   i n d e n t = " 0 "   l v l = " 8 "   m a r L = " 3 6 5 7 6 0 0 " > < a : b u N o n e / > < a : d e f R P r   d i r t y = " 0 "   l a n g = " e n - U S "   s z = " 1 4 0 0 " > < a : s o l i d F i l l > < a : s c h e m e C l r   v a l = " t x 1 " > < a : t i n t   v a l = " 7 5 0 0 0 " / > < / a : s c h e m e C l r > < / a : s o l i d F i l l > < / a : d e f R P r > < / a : l v l 9 p P r > < / a : l s t S t y l e > < a : p > < a : p P r   l v l = " 0 " / > < a : r > < a : r P r   d i r t y = " 0 "   l a n g = " e n - U S " / > < a : t > C l i c k   t o   e d i t   M a s t e r   t e x t   s t y l e s < / a : t > < / a : r > < a : e n d P a r a R P r   d i r t y = " 0 "   l a n g = " e n - U S " / > < / a : p > < / p : t x B o d y > < / p : s p > < p : s p > < p : n v S p P r > < p : c N v P r   h i d d e n = " f a l s e "   i d = " 3 "   n a m e = " T i t l e   1 " > < a : e x t L s t > < a : e x t   u r i = " { 8 3 B C C 1 D 1 - F 4 A F - 4 8 0 6 - A B E D - 1 8 3 1 2 C E 7 D D C 8 } " > < a 1 6 : c r e a t i o n I d   x m l n s : a 1 6 = " h t t p : / / s c h e m a s . m i c r o s o f t . c o m / o f f i c e / d r a w i n g / 2 0 1 0 / m a i n "   i d = " { 7 A 4 1 0 7 9 0 - A 8 5 0 - 4 2 1 B - A 9 3 3 - E 3 8 4 0 8 9 4 0 D 2 6 } " / > < / a : e x t > < / a : e x t L s t > < / p : c N v P r > < p : c N v S p P r > < a : s p L o c k s   n o G r p = " t r u e " / > < / p : c N v S p P r > < p : n v P r > < p : p h   i d x = " 1 "   t y p e = " t i t l e " / > < / p : n v P r > < / p : n v S p P r > < p : s p P r > < a : x f r m   r o t = " 0 " > < a : o f f   x = " 7 6 2 0 0 0 "   y = " 2 7 3 5 6 6 2 " / > < a : e x t   c x = " 7 6 2 0 0 0 0 "   c y = " 8 8 2 2 6 3 " / > < / a : x f r m > < a : p r s t G e o m   p r s t = " r e c t " > < a : a v L s t / > < / a : p r s t G e o m > < / p : s p P r > < p : t x B o d y > < a : b o d y P r   a n c h o r = " t "   r t l C o l = " 0 "   v e r t = " h o r z " / > < a : l s t S t y l e > < a : l v l 1 p P r   l v l = " 0 " > < a : d e f R P r   d i r t y = " 0 "   l a n g = " e n - U S "   s z = " 4 0 0 0 " / > < / a : l v l 1 p P r > < / a : l s t S t y l e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4 "   n a m e = " S l i d e   N u m b e r   P l a c e h o l d e r   5 " > < a : e x t L s t > < a : e x t   u r i = " { 3 C D 7 4 C C 1 - E 8 8 2 - 4 4 D F - 8 0 3 C - C 2 8 D F B F 7 A 2 7 9 } " > < a 1 6 : c r e a t i o n I d   x m l n s : a 1 6 = " h t t p : / / s c h e m a s . m i c r o s o f t . c o m / o f f i c e / d r a w i n g / 2 0 1 0 / m a i n "   i d = " { B D E 9 F E 6 6 - 9 D C 2 - 4 C 3 9 - B 6 3 5 - 2 F 4 C 2 5 E A A 6 2 6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 & l t ; # & g t ; < / a : t > < / a : r > < a : e n d P a r a R P r   d i r t y = " 0 "   l a n g = " e n - U S " / > < / a : p > < / p : t x B o d y > < / p : s p > < p : s p > < p : n v S p P r > < p : c N v P r   i d = " 5 "   n a m e = " F o o t e r   P l a c e h o l d e r   4 " > < a : e x t L s t > < a : e x t   u r i = " { 0 6 6 B 4 4 C 5 - F 2 5 4 - 4 6 E F - B 7 E 5 - E 8 8 5 9 1 F 6 D 2 9 B } " > < a 1 6 : c r e a t i o n I d   x m l n s : a 1 6 = " h t t p : / / s c h e m a s . m i c r o s o f t . c o m / o f f i c e / d r a w i n g / 2 0 1 0 / m a i n "   i d = " { D D 2 C 7 D D 1 - 8 4 B 0 - 4 E C F - A 7 5 F - C 1 9 3 7 1 E F E C F 2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 F o o t e r < / a : t > < / a : r > < a : e n d P a r a R P r   d i r t y = " 0 "   l a n g = " e n - U S " / > < / a : p > < / p : t x B o d y > < / p : s p > < p : s p > < p : n v S p P r > < p : c N v P r   i d = " 6 "   n a m e = " D a t e   P l a c e h o l d e r   3 " > < a : e x t L s t > < a : e x t   u r i = " { 3 F D 6 F 7 8 4 - 8 A 8 9 - 4 5 3 5 - 9 6 3 9 - 6 A 4 E D 9 E B 0 9 A 3 } " > < a 1 6 : c r e a t i o n I d   x m l n s : a 1 6 = " h t t p : / / s c h e m a s . m i c r o s o f t . c o m / o f f i c e / d r a w i n g / 2 0 1 0 / m a i n "   i d = " { 8 A 3 0 5 2 5 7 - 5 7 4 9 - 4 4 E E - 8 F B D - 6 F F 8 5 0 0 A 7 5 A 6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 D a t e < / a : t > < / a : r > < a : e n d P a r a R P r   d i r t y = " 0 "   l a n g = " e n - U S " / > < / a : p > < / p : t x B o d y > < / p : s p > < / p : s p T r e e > < p : e x t L s t > < p : e x t   u r i = " { 5 C A 2 0 E 2 D - 9 B 5 A - 4 8 8 6 - B 7 B 8 - B 5 9 4 C F 1 5 E 4 B D } " > < p 1 4 : c r e a t i o n I d   x m l n s : p 1 4 = " h t t p : / / s c h e m a s . m i c r o s o f t . c o m / o f f i c e / p o w e r p o i n t / 2 0 1 0 / m a i n "   v a l = " 1 6 1 9 2 6 5 2 7 6 0 8 2 " / > < / p : e x t > < / p : e x t L s t > < / p : c S l d > < p : c l r M a p O v r > < a : m a s t e r C l r M a p p i n g / > < / p : c l r M a p O v r > < / p : s l d L a y o u t >
</file>

<file path=ppt/slideLayouts/slideLayout4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t w o O b j " > < p : c S l d   n a m e = " T w o   C o n t e n t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1 " > < a : e x t L s t > < a : e x t   u r i = " { 2 2 E D 3 1 C 4 - 6 F A E - 4 B 4 5 - 8 E C 4 - 1 A 8 E 3 C 8 3 3 9 D 7 } " > < a 1 6 : c r e a t i o n I d   x m l n s : a 1 6 = " h t t p : / / s c h e m a s . m i c r o s o f t . c o m / o f f i c e / d r a w i n g / 2 0 1 0 / m a i n "   i d = " { F 6 C 4 2 E A 3 - E 5 D F - 4 0 8 A - A 2 9 8 - 9 E 9 2 3 0 3 B B 1 D C } " / > < / a : e x t > < / a : e x t L s t > < / p : c N v P r > < p : c N v S p P r > < a : s p L o c k s   n o G r p = " t r u e " / > < / p : c N v S p P r > < p : n v P r > < p : p h   t y p e = " t i t l e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3 "   n a m e = " C o n t e n t   P l a c e h o l d e r   2 " > < a : e x t L s t > < a : e x t   u r i = " { 0 9 9 6 D D 2 D - 1 B C F - 4 7 0 7 - 9 3 5 9 - B 9 4 8 4 0 8 F A 1 8 A } " > < a 1 6 : c r e a t i o n I d   x m l n s : a 1 6 = " h t t p : / / s c h e m a s . m i c r o s o f t . c o m / o f f i c e / d r a w i n g / 2 0 1 0 / m a i n "   i d = " { D 2 F 6 F 2 5 E - 5 9 A 6 - 4 D 4 2 - 9 4 2 1 - 2 B 0 E F 8 3 D 4 0 7 1 } " / > < / a : e x t > < / a : e x t L s t > < / p : c N v P r > < p : c N v S p P r > < a : s p L o c k s   n o G r p = " t r u e " / > < / p : c N v S p P r > < p : n v P r > < p : p h   i d x = " 1 " / > < / p : n v P r > < / p : n v S p P r > < p : s p P r > < a : x f r m   r o t = " 0 " > < a : o f f   x = " 7 6 2 0 0 0 "   y = " 1 4 0 3 3 5 2 " / > < a : e x t   c x = " 3 6 1 9 5 0 0 "   c y = " 3 0 6 9 0 5 0 " / > < / a : x f r m > < / p : s p P r > < p : t x B o d y > < a : b o d y P r   r t l C o l = " 0 " / > < a : l s t S t y l e > < a : l v l 1 p P r   l v l = " 0 " / > < a : l v l 2 p P r   l v l = " 1 " / > < a : l v l 3 p P r   l v l = " 2 " / > < a : l v l 4 p P r   l v l = " 3 " / > < a : l v l 5 p P r   l v l = " 4 " / > < / a : l s t S t y l e > < a : p > < a : p P r   l v l = " 0 " / > < a : r > < a : r P r   d i r t y = " 0 "   l a n g = " e n - U S " / > < a : t > C l i c k   t o   e d i t   M a s t e r   t e x t   s t y l e s < / a : t > < / a : r > < / a : p > < a : p > < a : p P r   l v l = " 1 " / > < a : r > < a : r P r   d i r t y = " 0 "   l a n g = " e n - U S " / > < a : t > S e c o n d   l e v e l < / a : t > < / a : r > < / a : p > < a : p > < a : p P r   l v l = " 2 " / > < a : r > < a : r P r   d i r t y = " 0 "   l a n g = " e n - U S " / > < a : t > T h i r d   l e v e l < / a : t > < / a : r > < / a : p > < a : p > < a : p P r   l v l = " 3 " / > < a : r > < a : r P r   d i r t y = " 0 "   l a n g = " e n - U S " / > < a : t > F o u r t h   l e v e l < / a : t > < / a : r > < / a : p > < a : p > < a : p P r   l v l = " 4 " / > < a : r > < a : r P r   d i r t y = " 0 "   l a n g = " e n - U S " / > < a : t > F i f t h   l e v e l < / a : t > < / a : r > < a : e n d P a r a R P r   d i r t y = " 0 "   l a n g = " e n - U S " / > < / a : p > < / p : t x B o d y > < / p : s p > < p : s p > < p : n v S p P r > < p : c N v P r   i d = " 4 "   n a m e = " C o n t e n t   P l a c e h o l d e r   2 " > < a : e x t L s t > < a : e x t   u r i = " { 5 C 6 F 3 3 C 5 - A E B 3 - 4 A 2 8 - 9 B B 1 - 1 5 7 4 8 3 A 5 3 F 1 4 } " > < a 1 6 : c r e a t i o n I d   x m l n s : a 1 6 = " h t t p : / / s c h e m a s . m i c r o s o f t . c o m / o f f i c e / d r a w i n g / 2 0 1 0 / m a i n "   i d = " { A 0 A 2 B 0 8 F - 7 6 F 2 - 4 A A A - A E 2 F - B 7 8 B 2 9 C 3 0 F 1 D } " / > < / a : e x t > < / a : e x t L s t > < / p : c N v P r > < p : c N v S p P r > < a : s p L o c k s   n o G r p = " t r u e " / > < / p : c N v S p P r > < p : n v P r > < p : p h   i d x = " 2 " / > < / p : n v P r > < / p : n v S p P r > < p : s p P r > < a : x f r m   r o t = " 0 " > < a : o f f   x = " 4 7 5 2 9 7 5 "   y = " 1 4 0 3 3 5 2 " / > < a : e x t   c x = " 3 6 1 9 5 0 0 "   c y = " 3 0 6 9 0 5 0 " / > < / a : x f r m > < / p : s p P r > < p : t x B o d y > < a : b o d y P r   r t l C o l = " 0 " / > < a : l s t S t y l e > < a : l v l 1 p P r   l v l = " 0 " / > < a : l v l 2 p P r   l v l = " 1 " / > < a : l v l 3 p P r   l v l = " 2 " / > < a : l v l 4 p P r   l v l = " 3 " / > < a : l v l 5 p P r   l v l = " 4 " / > < / a : l s t S t y l e > < a : p > < a : p P r   l v l = " 0 " / > < a : r > < a : r P r   d i r t y = " 0 "   l a n g = " e n - U S " / > < a : t > C l i c k   t o   e d i t   M a s t e r   t e x t   s t y l e s < / a : t > < / a : r > < / a : p > < a : p > < a : p P r   l v l = " 1 " / > < a : r > < a : r P r   d i r t y = " 0 "   l a n g = " e n - U S " / > < a : t > S e c o n d   l e v e l < / a : t > < / a : r > < / a : p > < a : p > < a : p P r   l v l = " 2 " / > < a : r > < a : r P r   d i r t y = " 0 "   l a n g = " e n - U S " / > < a : t > T h i r d   l e v e l < / a : t > < / a : r > < / a : p > < a : p > < a : p P r   l v l = " 3 " / > < a : r > < a : r P r   d i r t y = " 0 "   l a n g = " e n - U S " / > < a : t > F o u r t h   l e v e l < / a : t > < / a : r > < / a : p > < a : p > < a : p P r   l v l = " 4 " / > < a : r > < a : r P r   d i r t y = " 0 "   l a n g = " e n - U S " / > < a : t > F i f t h   l e v e l < / a : t > < / a : r > < a : e n d P a r a R P r   d i r t y = " 0 "   l a n g = " e n - U S " / > < / a : p > < / p : t x B o d y > < / p : s p > < p : s p > < p : n v S p P r > < p : c N v P r   i d = " 5 "   n a m e = " S l i d e   N u m b e r   P l a c e h o l d e r   6 " > < a : e x t L s t > < a : e x t   u r i = " { 3 9 9 3 B 4 8 2 - 2 5 D A - 4 9 2 5 - 9 7 A B - 6 1 D D 9 4 5 D 6 2 A 9 } " > < a 1 6 : c r e a t i o n I d   x m l n s : a 1 6 = " h t t p : / / s c h e m a s . m i c r o s o f t . c o m / o f f i c e / d r a w i n g / 2 0 1 0 / m a i n "   i d = " { D F 6 C 9 4 6 2 - 1 9 7 E - 4 A 1 3 - 9 B 5 B - 7 8 7 2 1 8 8 3 D 5 5 B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/ > < a : p > < a : p P r / > < a : r > < a : r P r   d i r t y = " 0 "   l a n g = " e n - U S " / > < a : t > & l t ; # & g t ; < / a : t > < / a : r > < a : e n d P a r a R P r   d i r t y = " 0 "   l a n g = " e n - U S " / > < / a : p > < / p : t x B o d y > < / p : s p > < p : s p > < p : n v S p P r > < p : c N v P r   i d = " 6 "   n a m e = " F o o t e r   P l a c e h o l d e r   5 " > < a : e x t L s t > < a : e x t   u r i = " { 5 4 7 5 0 7 2 6 - F F 2 D - 4 9 8 6 - 8 6 E 0 - 6 B 3 2 F B 7 7 1 D D F } " > < a 1 6 : c r e a t i o n I d   x m l n s : a 1 6 = " h t t p : / / s c h e m a s . m i c r o s o f t . c o m / o f f i c e / d r a w i n g / 2 0 1 0 / m a i n "   i d = " { 5 3 A 0 1 7 A A - 0 B 5 1 - 4 C D C - A B 6 F - D 7 B 3 9 9 C E 3 F 6 9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/ > < p : t x B o d y > < a : b o d y P r   r t l C o l = " 0 " / > < a : l s t S t y l e / > < a : p > < a : p P r / > < a : r > < a : r P r   d i r t y = " 0 "   l a n g = " e n - U S " / > < a : t > F o o t e r < / a : t > < / a : r > < a : e n d P a r a R P r   d i r t y = " 0 "   l a n g = " e n - U S " / > < / a : p > < / p : t x B o d y > < / p : s p > < p : s p > < p : n v S p P r > < p : c N v P r   i d = " 7 "   n a m e = " D a t e   P l a c e h o l d e r   4 " > < a : e x t L s t > < a : e x t   u r i = " { D 7 5 2 9 5 F 7 - 2 4 F 7 - 4 0 A B - 9 F 7 F - 4 F C E D 3 C 7 5 3 3 D } " > < a 1 6 : c r e a t i o n I d   x m l n s : a 1 6 = " h t t p : / / s c h e m a s . m i c r o s o f t . c o m / o f f i c e / d r a w i n g / 2 0 1 0 / m a i n "   i d = " { F 0 D A 4 9 4 E - 4 4 4 6 - 4 7 C 1 - B 6 6 E - F 1 3 8 4 3 E A 4 6 5 6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/ > < p : t x B o d y > < a : b o d y P r   r t l C o l = " 0 " / > < a : l s t S t y l e / > < a : p > < a : p P r / > < a : r > < a : r P r   d i r t y = " 0 "   l a n g = " e n - U S " / > < a : t > D a t e < / a : t > < / a : r > < a : e n d P a r a R P r   d i r t y = " 0 "   l a n g = " e n - U S " / > < / a : p > < / p : t x B o d y > < / p : s p > < / p : s p T r e e > < p : e x t L s t > < p : e x t   u r i = " { A D D 1 D F 2 D - A A E 3 - 4 D D F - 9 2 B C - C 2 E 3 5 D 1 4 E 3 9 F } " > < p 1 4 : c r e a t i o n I d   x m l n s : p 1 4 = " h t t p : / / s c h e m a s . m i c r o s o f t . c o m / o f f i c e / p o w e r p o i n t / 2 0 1 0 / m a i n "   v a l = " 1 6 1 9 2 6 5 2 7 6 0 8 4 " / > < / p : e x t > < / p : e x t L s t > < / p : c S l d > < p : c l r M a p O v r > < a : m a s t e r C l r M a p p i n g / > < / p : c l r M a p O v r > < / p : s l d L a y o u t >
</file>

<file path=ppt/slideLayouts/slideLayout5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t w o T x T w o O b j " > < p : c S l d   n a m e = " C o m p a r i s o n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e x t   P l a c e h o l d e r   2 " > < a : e x t L s t > < a : e x t   u r i = " { A 9 D 1 A 7 0 7 - 0 D A 3 - 4 F E F - A 2 1 0 - 5 F D A 0 9 4 C 5 C 4 D } " > < a 1 6 : c r e a t i o n I d   x m l n s : a 1 6 = " h t t p : / / s c h e m a s . m i c r o s o f t . c o m / o f f i c e / d r a w i n g / 2 0 1 0 / m a i n "   i d = " { F 6 A C 3 5 8 6 - C 6 8 5 - 4 6 9 0 - B 2 B C - F 5 A 5 A 4 A 4 A 7 F 3 } " / > < / a : e x t > < / a : e x t L s t > < / p : c N v P r > < p : c N v S p P r > < a : s p L o c k s   n o G r p = " t r u e " / > < / p : c N v S p P r > < p : n v P r > < p : p h   t y p e = " b o d y " / > < / p : n v P r > < / p : n v S p P r > < p : s p P r > < a : x f r m   r o t = " 0 " > < a : o f f   x = " 7 6 2 0 0 0 "   y = " 1 4 0 0 1 7 5 " / > < a : e x t   c x = " 3 6 1 9 5 0 0 "   c y = " 5 4 0 6 4 4 " / > < / a : x f r m > < a : p r s t G e o m   p r s t = " r e c t " > < a : a v L s t / > < / a : p r s t G e o m > < / p : s p P r > < p : t x B o d y > < a : b o d y P r   a n c h o r = " c t r "   r t l C o l = " 0 "   v e r t = " h o r z " > < a : n o r m A u t o f i t   f o n t S c a l e = " 1 0 0 0 0 0 "   l n S p c R e d u c t i o n = " 0 " / > < / a : b o d y P r > < a : l s t S t y l e > < a : l v l 1 p P r   i n d e n t = " 0 "   l v l = " 0 "   m a r L = " 0 " > < a : b u N o n e / > < a : d e f R P r   b = " 0 "   c a p = " n o n e "   d i r t y = " 0 "   i = " 0 "   l a n g = " e n - U S "   s z = " 1 6 0 0 " > < a : s o l i d F i l l > < a : s c h e m e C l r   v a l = " a c c e n t 1 " / > < / a : s o l i d F i l l > < a : l a t i n   t y p e f a c e = " + m n - l t " / > < / a : d e f R P r > < / a : l v l 1 p P r > < a : l v l 2 p P r   i n d e n t = " 0 "   l v l = " 1 "   m a r L = " 4 5 7 2 0 0 " > < a : b u N o n e / > < a : d e f R P r   b = " 1 "   d i r t y = " 0 "   l a n g = " e n - U S "   s z = " 2 0 0 0 " > < a : l a t i n   t y p e f a c e = " + m n - l t " / > < / a : d e f R P r > < / a : l v l 2 p P r > < a : l v l 3 p P r   i n d e n t = " 0 "   l v l = " 2 "   m a r L = " 9 1 4 4 0 0 " > < a : b u N o n e / > < a : d e f R P r   b = " 1 "   d i r t y = " 0 "   l a n g = " e n - U S "   s z = " 1 8 0 0 " > < a : l a t i n   t y p e f a c e = " + m n - l t " / > < / a : d e f R P r > < / a : l v l 3 p P r > < a : l v l 4 p P r   i n d e n t = " 0 "   l v l = " 3 "   m a r L = " 1 3 7 1 6 0 0 " > < a : b u N o n e / > < a : d e f R P r   b = " 1 "   d i r t y = " 0 "   l a n g = " e n - U S "   s z = " 1 6 0 0 " > < a : l a t i n   t y p e f a c e = " + m n - l t " / > < / a : d e f R P r > < / a : l v l 4 p P r > < a : l v l 5 p P r   i n d e n t = " 0 "   l v l = " 4 "   m a r L = " 1 8 2 8 8 0 0 " > < a : b u N o n e / > < a : d e f R P r   b = " 1 "   d i r t y = " 0 "   l a n g = " e n - U S "   s z = " 1 6 0 0 " > < a : l a t i n   t y p e f a c e = " + m n - l t " / > < / a : d e f R P r > < / a : l v l 5 p P r > < a : l v l 6 p P r   i n d e n t = " 0 "   l v l = " 5 "   m a r L = " 2 2 8 6 0 0 0 " > < a : b u N o n e / > < a : d e f R P r   b = " 1 "   d i r t y = " 0 "   l a n g = " e n - U S "   s z = " 1 6 0 0 " > < a : l a t i n   t y p e f a c e = " + m n - l t " / > < / a : d e f R P r > < / a : l v l 6 p P r > < a : l v l 7 p P r   i n d e n t = " 0 "   l v l = " 6 "   m a r L = " 2 7 4 3 2 0 0 " > < a : b u N o n e / > < a : d e f R P r   b = " 1 "   d i r t y = " 0 "   l a n g = " e n - U S "   s z = " 1 6 0 0 " > < a : l a t i n   t y p e f a c e = " + m n - l t " / > < / a : d e f R P r > < / a : l v l 7 p P r > < a : l v l 8 p P r   i n d e n t = " 0 "   l v l = " 7 "   m a r L = " 3 2 0 0 4 0 0 " > < a : b u N o n e / > < a : d e f R P r   b = " 1 "   d i r t y = " 0 "   l a n g = " e n - U S "   s z = " 1 6 0 0 " > < a : l a t i n   t y p e f a c e = " + m n - l t " / > < / a : d e f R P r > < / a : l v l 8 p P r > < a : l v l 9 p P r   i n d e n t = " 0 "   l v l = " 8 "   m a r L = " 3 6 5 7 6 0 0 " > < a : b u N o n e / > < a : d e f R P r   b = " 1 "   d i r t y = " 0 "   l a n g = " e n - U S "   s z = " 1 6 0 0 " > < a : l a t i n   t y p e f a c e = " + m n - l t " / > < / a : d e f R P r > < / a : l v l 9 p P r > < / a : l s t S t y l e > < a : p > < a : p P r   l v l = " 0 " / > < a : r > < a : r P r   d i r t y = " 0 "   l a n g = " e n - U S " / > < a : t > C l i c k   t o   e d i t   M a s t e r   t e x t   s t y l e s < / a : t > < / a : r > < a : e n d P a r a R P r   d i r t y = " 0 "   l a n g = " e n - U S " / > < / a : p > < / p : t x B o d y > < / p : s p > < p : s p > < p : n v S p P r > < p : c N v P r   i d = " 3 "   n a m e = " T e x t   P l a c e h o l d e r   4 " > < a : e x t L s t > < a : e x t   u r i = " { 1 7 E F B 9 5 B - D F 2 1 - 4 E 5 B - 8 D D 7 - 9 A 1 5 4 9 1 4 B C 1 5 } " > < a 1 6 : c r e a t i o n I d   x m l n s : a 1 6 = " h t t p : / / s c h e m a s . m i c r o s o f t . c o m / o f f i c e / d r a w i n g / 2 0 1 0 / m a i n "   i d = " { 4 2 3 E 9 4 E A - 3 9 A C - 4 F 7 A - B 9 4 4 - 4 B 7 C 2 7 D A 1 6 E 7 } " / > < / a : e x t > < / a : e x t L s t > < / p : c N v P r > < p : c N v S p P r > < a : s p L o c k s   n o G r p = " t r u e " / > < / p : c N v S p P r > < p : n v P r > < p : p h   i d x = " 1 "   t y p e = " b o d y " / > < / p : n v P r > < / p : n v S p P r > < p : s p P r > < a : x f r m   r o t = " 0 " > < a : o f f   x = " 4 7 5 4 7 1 7 "   y = " 1 4 0 0 1 7 5 " / > < a : e x t   c x = " 3 6 1 9 5 0 0 "   c y = " 5 4 0 6 4 4 " / > < / a : x f r m > < a : p r s t G e o m   p r s t = " r e c t " > < a : a v L s t / > < / a : p r s t G e o m > < / p : s p P r > < p : t x B o d y > < a : b o d y P r   a n c h o r = " c t r "   r t l C o l = " 0 "   v e r t = " h o r z " > < a : n o r m A u t o f i t   f o n t S c a l e = " 1 0 0 0 0 0 "   l n S p c R e d u c t i o n = " 0 " / > < / a : b o d y P r > < a : l s t S t y l e > < a : l v l 1 p P r   i n d e n t = " 0 "   l v l = " 0 "   m a r L = " 0 " > < a : b u N o n e / > < a : d e f R P r   b = " 0 "   c a p = " n o n e "   d i r t y = " 0 "   i = " 0 "   l a n g = " e n - U S "   s z = " 1 6 0 0 " > < a : s o l i d F i l l > < a : s c h e m e C l r   v a l = " a c c e n t 1 " / > < / a : s o l i d F i l l > < a : l a t i n   t y p e f a c e = " + m n - l t " / > < / a : d e f R P r > < / a : l v l 1 p P r > < a : l v l 2 p P r   i n d e n t = " 0 "   l v l = " 1 "   m a r L = " 4 5 7 2 0 0 " > < a : b u N o n e / > < a : d e f R P r   b = " 1 "   d i r t y = " 0 "   l a n g = " e n - U S "   s z = " 2 0 0 0 " > < a : l a t i n   t y p e f a c e = " + m n - l t " / > < / a : d e f R P r > < / a : l v l 2 p P r > < a : l v l 3 p P r   i n d e n t = " 0 "   l v l = " 2 "   m a r L = " 9 1 4 4 0 0 " > < a : b u N o n e / > < a : d e f R P r   b = " 1 "   d i r t y = " 0 "   l a n g = " e n - U S "   s z = " 1 8 0 0 " > < a : l a t i n   t y p e f a c e = " + m n - l t " / > < / a : d e f R P r > < / a : l v l 3 p P r > < a : l v l 4 p P r   i n d e n t = " 0 "   l v l = " 3 "   m a r L = " 1 3 7 1 6 0 0 " > < a : b u N o n e / > < a : d e f R P r   b = " 1 "   d i r t y = " 0 "   l a n g = " e n - U S "   s z = " 1 6 0 0 " > < a : l a t i n   t y p e f a c e = " + m n - l t " / > < / a : d e f R P r > < / a : l v l 4 p P r > < a : l v l 5 p P r   i n d e n t = " 0 "   l v l = " 4 "   m a r L = " 1 8 2 8 8 0 0 " > < a : b u N o n e / > < a : d e f R P r   b = " 1 "   d i r t y = " 0 "   l a n g = " e n - U S "   s z = " 1 6 0 0 " > < a : l a t i n   t y p e f a c e = " + m n - l t " / > < / a : d e f R P r > < / a : l v l 5 p P r > < a : l v l 6 p P r   i n d e n t = " 0 "   l v l = " 5 "   m a r L = " 2 2 8 6 0 0 0 " > < a : b u N o n e / > < a : d e f R P r   b = " 1 "   d i r t y = " 0 "   l a n g = " e n - U S "   s z = " 1 6 0 0 " > < a : l a t i n   t y p e f a c e = " + m n - l t " / > < / a : d e f R P r > < / a : l v l 6 p P r > < a : l v l 7 p P r   i n d e n t = " 0 "   l v l = " 6 "   m a r L = " 2 7 4 3 2 0 0 " > < a : b u N o n e / > < a : d e f R P r   b = " 1 "   d i r t y = " 0 "   l a n g = " e n - U S "   s z = " 1 6 0 0 " > < a : l a t i n   t y p e f a c e = " + m n - l t " / > < / a : d e f R P r > < / a : l v l 7 p P r > < a : l v l 8 p P r   i n d e n t = " 0 "   l v l = " 7 "   m a r L = " 3 2 0 0 4 0 0 " > < a : b u N o n e / > < a : d e f R P r   b = " 1 "   d i r t y = " 0 "   l a n g = " e n - U S "   s z = " 1 6 0 0 " > < a : l a t i n   t y p e f a c e = " + m n - l t " / > < / a : d e f R P r > < / a : l v l 8 p P r > < a : l v l 9 p P r   i n d e n t = " 0 "   l v l = " 8 "   m a r L = " 3 6 5 7 6 0 0 " > < a : b u N o n e / > < a : d e f R P r   b = " 1 "   d i r t y = " 0 "   l a n g = " e n - U S "   s z = " 1 6 0 0 " > < a : l a t i n   t y p e f a c e = " + m n - l t " / > < / a : d e f R P r > < / a : l v l 9 p P r > < / a : l s t S t y l e > < a : p > < a : p P r   l v l = " 0 " / > < a : r > < a : r P r   d i r t y = " 0 "   l a n g = " e n - U S " / > < a : t > C l i c k   t o   e d i t   M a s t e r   t e x t   s t y l e s < / a : t > < / a : r > < a : e n d P a r a R P r   d i r t y = " 0 "   l a n g = " e n - U S " / > < / a : p > < / p : t x B o d y > < / p : s p > < p : s p > < p : n v S p P r > < p : c N v P r   i d = " 4 "   n a m e = " C o n t e n t   P l a c e h o l d e r   2 " > < a : e x t L s t > < a : e x t   u r i = " { C 1 4 9 D C D 0 - F C 1 5 - 4 B 4 2 - B 2 6 5 - 2 3 0 B F A E C F 3 D 6 } " > < a 1 6 : c r e a t i o n I d   x m l n s : a 1 6 = " h t t p : / / s c h e m a s . m i c r o s o f t . c o m / o f f i c e / d r a w i n g / 2 0 1 0 / m a i n "   i d = " { B 0 6 7 B 4 B A - E C 4 4 - 4 A F 5 - 9 4 D D - 4 1 A B 7 C 6 3 9 B 1 A } " / > < / a : e x t > < / a : e x t L s t > < / p : c N v P r > < p : c N v S p P r > < a : s p L o c k s   n o G r p = " t r u e " / > < / p : c N v S p P r > < p : n v P r > < p : p h   i d x = " 2 " / > < / p : n v P r > < / p : n v S p P r > < p : s p P r > < a : x f r m   r o t = " 0 " > < a : o f f   x = " 7 6 2 0 0 0 "   y = " 1 9 6 1 5 3 7 " / > < a : e x t   c x = " 3 6 1 9 5 0 0 "   c y = " 2 5 1 0 8 6 5 " / > < / a : x f r m > < / p : s p P r > < p : t x B o d y > < a : b o d y P r   r t l C o l = " 0 " / > < a : l s t S t y l e > < a : l v l 1 p P r   l v l = " 0 " / > < a : l v l 2 p P r   l v l = " 1 " / > < a : l v l 3 p P r   l v l = " 2 " / > < a : l v l 4 p P r   l v l = " 3 " / > < a : l v l 5 p P r   l v l = " 4 " / > < / a : l s t S t y l e > < a : p > < a : p P r   l v l = " 0 " / > < a : r > < a : r P r   d i r t y = " 0 "   l a n g = " e n - U S " / > < a : t > C l i c k   t o   e d i t   M a s t e r   t e x t   s t y l e s < / a : t > < / a : r > < / a : p > < a : p > < a : p P r   l v l = " 1 " / > < a : r > < a : r P r   d i r t y = " 0 "   l a n g = " e n - U S " / > < a : t > S e c o n d   l e v e l < / a : t > < / a : r > < / a : p > < a : p > < a : p P r   l v l = " 2 " / > < a : r > < a : r P r   d i r t y = " 0 "   l a n g = " e n - U S " / > < a : t > T h i r d   l e v e l < / a : t > < / a : r > < / a : p > < a : p > < a : p P r   l v l = " 3 " / > < a : r > < a : r P r   d i r t y = " 0 "   l a n g = " e n - U S " / > < a : t > F o u r t h   l e v e l < / a : t > < / a : r > < / a : p > < a : p > < a : p P r   l v l = " 4 " / > < a : r > < a : r P r   d i r t y = " 0 "   l a n g = " e n - U S " / > < a : t > F i f t h   l e v e l < / a : t > < / a : r > < a : e n d P a r a R P r   d i r t y = " 0 "   l a n g = " e n - U S " / > < / a : p > < / p : t x B o d y > < / p : s p > < p : s p > < p : n v S p P r > < p : c N v P r   i d = " 5 "   n a m e = " T i t l e   1 " > < a : e x t L s t > < a : e x t   u r i = " { 3 C 3 D D B 0 4 - A 4 5 E - 4 7 9 0 - 9 0 A 9 - 1 E E 6 6 4 3 C E A 6 B } " > < a 1 6 : c r e a t i o n I d   x m l n s : a 1 6 = " h t t p : / / s c h e m a s . m i c r o s o f t . c o m / o f f i c e / d r a w i n g / 2 0 1 0 / m a i n "   i d = " { B B 9 6 B D F 5 - 1 B 3 7 - 4 A D C - 8 E 4 6 - 3 6 5 1 3 1 8 A 5 8 9 C } " / > < / a : e x t > < / a : e x t L s t > < / p : c N v P r > < p : c N v S p P r > < a : s p L o c k s   n o G r p = " t r u e " / > < / p : c N v S p P r > < p : n v P r > < p : p h   i d x = " 3 "   t y p e = " t i t l e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6 "   n a m e = " C o n t e n t   P l a c e h o l d e r   2 " > < a : e x t L s t > < a : e x t   u r i = " { A B D 4 8 C 8 1 - 4 3 6 6 - 4 5 5 F - A 6 8 3 - 6 A 4 5 5 7 C 1 D E 7 3 } " > < a 1 6 : c r e a t i o n I d   x m l n s : a 1 6 = " h t t p : / / s c h e m a s . m i c r o s o f t . c o m / o f f i c e / d r a w i n g / 2 0 1 0 / m a i n "   i d = " { D 4 8 1 D 1 F 9 - 4 7 2 A - 4 9 A 8 - A 4 5 4 - B 8 C 7 1 2 0 3 B 1 E 9 } " / > < / a : e x t > < / a : e x t L s t > < / p : c N v P r > < p : c N v S p P r > < a : s p L o c k s   n o G r p = " t r u e " / > < / p : c N v S p P r > < p : n v P r > < p : p h   i d x = " 4 " / > < / p : n v P r > < / p : n v S p P r > < p : s p P r > < a : x f r m   r o t = " 0 " > < a : o f f   x = " 4 7 5 1 4 4 3 "   y = " 1 9 6 1 5 3 7 " / > < a : e x t   c x = " 3 6 1 9 5 0 0 "   c y = " 2 5 1 0 8 6 5 " / > < / a : x f r m > < / p : s p P r > < p : t x B o d y > < a : b o d y P r   r t l C o l = " 0 " / > < a : l s t S t y l e > < a : l v l 1 p P r   l v l = " 0 " / > < a : l v l 2 p P r   l v l = " 1 " / > < a : l v l 3 p P r   l v l = " 2 " / > < a : l v l 4 p P r   l v l = " 3 " / > < a : l v l 5 p P r   l v l = " 4 " / > < / a : l s t S t y l e > < a : p > < a : p P r   l v l = " 0 " / > < a : r > < a : r P r   d i r t y = " 0 "   l a n g = " e n - U S " / > < a : t > C l i c k   t o   e d i t   M a s t e r   t e x t   s t y l e s < / a : t > < / a : r > < / a : p > < a : p > < a : p P r   l v l = " 1 " / > < a : r > < a : r P r   d i r t y = " 0 "   l a n g = " e n - U S " / > < a : t > S e c o n d   l e v e l < / a : t > < / a : r > < / a : p > < a : p > < a : p P r   l v l = " 2 " / > < a : r > < a : r P r   d i r t y = " 0 "   l a n g = " e n - U S " / > < a : t > T h i r d   l e v e l < / a : t > < / a : r > < / a : p > < a : p > < a : p P r   l v l = " 3 " / > < a : r > < a : r P r   d i r t y = " 0 "   l a n g = " e n - U S " / > < a : t > F o u r t h   l e v e l < / a : t > < / a : r > < / a : p > < a : p > < a : p P r   l v l = " 4 " / > < a : r > < a : r P r   d i r t y = " 0 "   l a n g = " e n - U S " / > < a : t > F i f t h   l e v e l < / a : t > < / a : r > < a : e n d P a r a R P r   d i r t y = " 0 "   l a n g = " e n - U S " / > < / a : p > < / p : t x B o d y > < / p : s p > < p : s p > < p : n v S p P r > < p : c N v P r   i d = " 7 "   n a m e = " D a t e   P l a c e h o l d e r   4 " > < a : e x t L s t > < a : e x t   u r i = " { A 8 0 C 6 1 6 7 - 0 4 9 0 - 4 0 7 8 - B D 7 9 - 9 E 7 4 2 0 B A 5 0 7 0 } " > < a 1 6 : c r e a t i o n I d   x m l n s : a 1 6 = " h t t p : / / s c h e m a s . m i c r o s o f t . c o m / o f f i c e / d r a w i n g / 2 0 1 0 / m a i n "   i d = " { 5 C 3 B 1 3 8 8 - 0 7 8 0 - 4 F B 2 - 8 3 F B - 2 4 0 8 0 B 5 4 B 9 D 3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/ > < p : t x B o d y > < a : b o d y P r   r t l C o l = " 0 " / > < a : l s t S t y l e / > < a : p > < a : p P r / > < a : r > < a : r P r   d i r t y = " 0 "   l a n g = " e n - U S " / > < a : t > D a t e < / a : t > < / a : r > < a : e n d P a r a R P r   d i r t y = " 0 "   l a n g = " e n - U S " / > < / a : p > < / p : t x B o d y > < / p : s p > < p : s p > < p : n v S p P r > < p : c N v P r   i d = " 8 "   n a m e = " F o o t e r   P l a c e h o l d e r   5 " > < a : e x t L s t > < a : e x t   u r i = " { 7 2 F A 7 F C F - F F 1 D - 4 2 1 0 - B 2 C B - 9 E A 7 E 3 C C C 7 8 8 } " > < a 1 6 : c r e a t i o n I d   x m l n s : a 1 6 = " h t t p : / / s c h e m a s . m i c r o s o f t . c o m / o f f i c e / d r a w i n g / 2 0 1 0 / m a i n "   i d = " { C 2 6 F 6 5 E 1 - 2 B 7 7 - 4 D 3 6 - B B E 9 - E 2 D C 9 B 7 6 4 A C 1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/ > < p : t x B o d y > < a : b o d y P r   r t l C o l = " 0 " / > < a : l s t S t y l e / > < a : p > < a : p P r / > < a : r > < a : r P r   d i r t y = " 0 "   l a n g = " e n - U S " / > < a : t > F o o t e r < / a : t > < / a : r > < a : e n d P a r a R P r   d i r t y = " 0 "   l a n g = " e n - U S " / > < / a : p > < / p : t x B o d y > < / p : s p > < p : s p > < p : n v S p P r > < p : c N v P r   i d = " 9 "   n a m e = " S l i d e   N u m b e r   P l a c e h o l d e r   6 " > < a : e x t L s t > < a : e x t   u r i = " { F 6 4 1 C B 3 5 - C 9 D 6 - 4 7 6 B - B F B 3 - 7 0 B F 0 9 7 4 A 3 7 0 } " > < a 1 6 : c r e a t i o n I d   x m l n s : a 1 6 = " h t t p : / / s c h e m a s . m i c r o s o f t . c o m / o f f i c e / d r a w i n g / 2 0 1 0 / m a i n "   i d = " { A C D B 1 B 6 3 - E 5 7 E - 4 C F 0 - A F D 8 - 0 5 F C 1 5 C C 8 4 8 E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/ > < a : p > < a : p P r / > < a : r > < a : r P r   d i r t y = " 0 "   l a n g = " e n - U S " / > < a : t > & l t ; # & g t ; < / a : t > < / a : r > < a : e n d P a r a R P r   d i r t y = " 0 "   l a n g = " e n - U S " / > < / a : p > < / p : t x B o d y > < / p : s p > < / p : s p T r e e > < p : e x t L s t > < p : e x t   u r i = " { D F C C C 4 3 6 - E 1 E 8 - 4 4 8 1 - A 1 8 3 - A C 6 2 7 0 E B 5 9 3 D } " > < p 1 4 : c r e a t i o n I d   x m l n s : p 1 4 = " h t t p : / / s c h e m a s . m i c r o s o f t . c o m / o f f i c e / p o w e r p o i n t / 2 0 1 0 / m a i n "   v a l = " 1 6 1 9 2 6 5 2 7 6 0 8 7 " / > < / p : e x t > < / p : e x t L s t > < / p : c S l d > < p : c l r M a p O v r > < a : m a s t e r C l r M a p p i n g / > < / p : c l r M a p O v r > < / p : s l d L a y o u t >
</file>

<file path=ppt/slideLayouts/slideLayout6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t i t l e O n l y " > < p : c S l d   n a m e = " T i t l e   O n l y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1 " > < a : e x t L s t > < a : e x t   u r i = " { E 1 A 5 F C B 2 - D B 8 C - 4 1 4 A - B 3 8 6 - 8 C F 8 8 7 6 A D 4 1 A } " > < a 1 6 : c r e a t i o n I d   x m l n s : a 1 6 = " h t t p : / / s c h e m a s . m i c r o s o f t . c o m / o f f i c e / d r a w i n g / 2 0 1 0 / m a i n "   i d = " { C 6 5 4 7 C 2 6 - 7 7 8 F - 4 5 1 0 - 8 E A 7 - 4 1 2 B 7 2 0 A E 8 4 F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7 6 2 0 0 0 "   y = " 1 9 1 4 5 2 5 " / > < a : e x t   c x = " 7 6 2 0 0 0 0 "   c y = " 8 5 7 2 5 0 " / > < / a : x f r m > < / p : s p P r > < p : t x B o d y > < a : b o d y P r   a n c h o r = " c t r "   r t l C o l = " 0 "   v e r t = " h o r z " / > < a : l s t S t y l e > < a : l v l 1 p P r   a l g n = " c t r "   l v l = " 0 " > < a : d e f R P r   d i r t y = " 0 "   l a n g = " e n - U S "   s z = " 3 6 0 0 " / > < / a : l v l 1 p P r > < / a : l s t S t y l e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3 "   n a m e = " S l i d e   N u m b e r   P l a c e h o l d e r   3 " > < a : e x t L s t > < a : e x t   u r i = " { B 8 D 3 5 3 9 E - 2 5 F 2 - 4 1 4 C - 9 D F A - C 8 7 6 0 E 3 5 7 E 7 C } " > < a 1 6 : c r e a t i o n I d   x m l n s : a 1 6 = " h t t p : / / s c h e m a s . m i c r o s o f t . c o m / o f f i c e / d r a w i n g / 2 0 1 0 / m a i n "   i d = " { 2 6 9 5 6 B 2 8 - E 7 4 A - 4 3 4 E - 9 F 7 8 - 2 F 0 B B D F E 6 0 2 9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/ > < a : p > < a : p P r / > < a : r > < a : r P r   d i r t y = " 0 "   l a n g = " e n - U S " / > < a : t > & l t ; # & g t ; < / a : t > < / a : r > < a : e n d P a r a R P r   d i r t y = " 0 "   l a n g = " e n - U S " / > < / a : p > < / p : t x B o d y > < / p : s p > < p : s p > < p : n v S p P r > < p : c N v P r   i d = " 4 "   n a m e = " F o o t e r   P l a c e h o l d e r   2 " > < a : e x t L s t > < a : e x t   u r i = " { 1 1 E A 1 5 8 C - 6 8 C C - 4 1 E 6 - B C 2 D - 2 1 E 1 9 1 E 1 A 8 5 A } " > < a 1 6 : c r e a t i o n I d   x m l n s : a 1 6 = " h t t p : / / s c h e m a s . m i c r o s o f t . c o m / o f f i c e / d r a w i n g / 2 0 1 0 / m a i n "   i d = " { D 4 0 0 3 E 7 6 - 7 9 C 8 - 4 8 F F - 8 C 7 9 - B E B 8 F 6 C D 7 1 6 4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/ > < p : t x B o d y > < a : b o d y P r   r t l C o l = " 0 " / > < a : l s t S t y l e / > < a : p > < a : p P r / > < a : r > < a : r P r   d i r t y = " 0 "   l a n g = " e n - U S " / > < a : t > F o o t e r < / a : t > < / a : r > < a : e n d P a r a R P r   d i r t y = " 0 "   l a n g = " e n - U S " / > < / a : p > < / p : t x B o d y > < / p : s p > < p : s p > < p : n v S p P r > < p : c N v P r   i d = " 5 "   n a m e = " D a t e   P l a c e h o l d e r   1 " > < a : e x t L s t > < a : e x t   u r i = " { 3 1 5 5 5 3 B C - 3 0 1 E - 4 E 5 0 - 9 4 6 1 - 5 0 1 6 7 2 B 3 2 6 0 9 } " > < a 1 6 : c r e a t i o n I d   x m l n s : a 1 6 = " h t t p : / / s c h e m a s . m i c r o s o f t . c o m / o f f i c e / d r a w i n g / 2 0 1 0 / m a i n "   i d = " { D 8 8 D A C 4 4 - F A D 1 - 4 B 5 8 - 8 1 6 3 - 7 A 7 E 3 7 D 6 8 1 0 A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/ > < p : t x B o d y > < a : b o d y P r   r t l C o l = " 0 " / > < a : l s t S t y l e / > < a : p > < a : p P r / > < a : r > < a : r P r   d i r t y = " 0 "   l a n g = " e n - U S " / > < a : t > D a t e < / a : t > < / a : r > < a : e n d P a r a R P r   d i r t y = " 0 "   l a n g = " e n - U S " / > < / a : p > < / p : t x B o d y > < / p : s p > < / p : s p T r e e > < p : e x t L s t > < p : e x t   u r i = " { C 2 E 3 7 D 6 0 - 0 6 9 4 - 4 A 3 0 - B C 1 7 - 9 E D 0 5 A 9 8 8 0 0 2 } " > < p 1 4 : c r e a t i o n I d   x m l n s : p 1 4 = " h t t p : / / s c h e m a s . m i c r o s o f t . c o m / o f f i c e / p o w e r p o i n t / 2 0 1 0 / m a i n "   v a l = " 1 6 1 9 2 6 5 2 7 6 0 9 0 " / > < / p : e x t > < / p : e x t L s t > < / p : c S l d > < p : c l r M a p O v r > < a : m a s t e r C l r M a p p i n g / > < / p : c l r M a p O v r > < / p : s l d L a y o u t >
</file>

<file path=ppt/slideLayouts/slideLayout7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s h o w M a s t e r S p = " t r u e "   t y p e = " b l a n k " > < p : c S l d   n a m e = " B l a n k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S l i d e   N u m b e r   P l a c e h o l d e r   3 " > < a : e x t L s t > < a : e x t   u r i = " { 5 A 4 E C 6 2 B - B C A 3 - 4 9 1 F - 8 A 2 D - 5 7 1 A 5 2 C 4 8 F 4 3 } " > < a 1 6 : c r e a t i o n I d   x m l n s : a 1 6 = " h t t p : / / s c h e m a s . m i c r o s o f t . c o m / o f f i c e / d r a w i n g / 2 0 1 0 / m a i n "   i d = " { 5 3 6 F 6 8 6 4 - 8 F F 5 - 4 E 6 9 - B C 4 0 - 7 B B 7 3 F C 1 F 0 C E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/ > < a : p > < a : p P r / > < a : r > < a : r P r   d i r t y = " 0 "   l a n g = " e n - U S " / > < a : t > & l t ; # & g t ; < / a : t > < / a : r > < a : e n d P a r a R P r   d i r t y = " 0 "   l a n g = " e n - U S " / > < / a : p > < / p : t x B o d y > < / p : s p > < p : s p > < p : n v S p P r > < p : c N v P r   i d = " 3 "   n a m e = " F o o t e r   P l a c e h o l d e r   2 " > < a : e x t L s t > < a : e x t   u r i = " { 0 9 6 1 1 0 5 6 - 7 1 0 8 - 4 6 A 4 - 8 E B A - C 1 4 2 F 7 C D 9 D 1 E } " > < a 1 6 : c r e a t i o n I d   x m l n s : a 1 6 = " h t t p : / / s c h e m a s . m i c r o s o f t . c o m / o f f i c e / d r a w i n g / 2 0 1 0 / m a i n "   i d = " { 7 5 6 2 D 0 4 5 - 0 1 7 0 - 4 D 1 0 - 8 1 D B - D 5 C 0 C 8 4 B 0 D 0 D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/ > < p : t x B o d y > < a : b o d y P r   r t l C o l = " 0 " / > < a : l s t S t y l e / > < a : p > < a : p P r / > < a : r > < a : r P r   d i r t y = " 0 "   l a n g = " e n - U S " / > < a : t > F o o t e r < / a : t > < / a : r > < a : e n d P a r a R P r   d i r t y = " 0 "   l a n g = " e n - U S " / > < / a : p > < / p : t x B o d y > < / p : s p > < p : s p > < p : n v S p P r > < p : c N v P r   i d = " 4 "   n a m e = " D a t e   P l a c e h o l d e r   1 " > < a : e x t L s t > < a : e x t   u r i = " { 5 A 0 E 5 F B 2 - 3 7 2 9 - 4 7 6 1 - 8 3 3 0 - E 1 7 0 8 B F 7 E D D D } " > < a 1 6 : c r e a t i o n I d   x m l n s : a 1 6 = " h t t p : / / s c h e m a s . m i c r o s o f t . c o m / o f f i c e / d r a w i n g / 2 0 1 0 / m a i n "   i d = " { 3 5 8 8 B 7 E 4 - 5 F D 2 - 4 0 E 8 - 9 B B E - 2 E A 5 F 2 7 2 4 B C 0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/ > < p : t x B o d y > < a : b o d y P r   r t l C o l = " 0 " / > < a : l s t S t y l e / > < a : p > < a : p P r / > < a : r > < a : r P r   d i r t y = " 0 "   l a n g = " e n - U S " / > < a : t > D a t e < / a : t > < / a : r > < a : e n d P a r a R P r   d i r t y = " 0 "   l a n g = " e n - U S " / > < / a : p > < / p : t x B o d y > < / p : s p > < / p : s p T r e e > < p : e x t L s t > < p : e x t   u r i = " { B A B 6 7 0 7 9 - 3 D F 5 - 4 6 6 9 - A 9 C 2 - 7 D 7 4 2 2 B 7 1 4 8 4 } " > < p 1 4 : c r e a t i o n I d   x m l n s : p 1 4 = " h t t p : / / s c h e m a s . m i c r o s o f t . c o m / o f f i c e / p o w e r p o i n t / 2 0 1 0 / m a i n "   v a l = " 1 6 1 9 2 6 5 2 7 6 0 9 3 " / > < / p : e x t > < / p : e x t L s t > < / p : c S l d > < p : c l r M a p O v r > < a : m a s t e r C l r M a p p i n g / > < / p : c l r M a p O v r > < / p : s l d L a y o u t >
</file>

<file path=ppt/slideLayouts/slideLayout8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s h o w M a s t e r S p = " t r u e "   t y p e = " o b j T x " > < p : c S l d   n a m e = " C o n t e n t   w i t h   C a p t i o n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1 " > < a : e x t L s t > < a : e x t   u r i = " { 0 F C B A A 0 6 - 9 A 8 D - 4 A 3 6 - A 6 1 E - 4 C D 7 9 C 3 0 7 E 7 1 } " > < a 1 6 : c r e a t i o n I d   x m l n s : a 1 6 = " h t t p : / / s c h e m a s . m i c r o s o f t . c o m / o f f i c e / d r a w i n g / 2 0 1 0 / m a i n "   i d = " { E 2 0 9 A E F 6 - A 0 8 8 - 4 B 1 3 - A A 0 5 - 5 2 7 D C 3 0 D 0 5 F 9 } " / > < / a : e x t > < / a : e x t L s t > < / p : c N v P r > < p : c N v S p P r > < a : s p L o c k s   n o G r p = " t r u e " / > < / p : c N v S p P r > < p : n v P r > < p : p h   t y p e = " t i t l e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3 "   n a m e = " T e x t   P l a c e h o l d e r   3 " > < a : e x t L s t > < a : e x t   u r i = " { 5 D 2 3 2 A 6 B - 6 E 4 1 - 4 5 1 E - A F C 4 - 3 3 0 6 3 C 6 9 1 6 C 9 } " > < a 1 6 : c r e a t i o n I d   x m l n s : a 1 6 = " h t t p : / / s c h e m a s . m i c r o s o f t . c o m / o f f i c e / d r a w i n g / 2 0 1 0 / m a i n "   i d = " { 9 2 0 A A C 9 D - 7 E 0 3 - 4 7 B B - 9 D 3 0 - 5 5 5 5 A C F F 0 0 F 5 } " / > < / a : e x t > < / a : e x t L s t > < / p : c N v P r > < p : c N v S p P r > < a : s p L o c k s   n o G r p = " t r u e " / > < / p : c N v S p P r > < p : n v P r > < p : p h   i d x = " 1 "   t y p e = " b o d y " / > < / p : n v P r > < / p : n v S p P r > < p : s p P r > < a : x f r m   r o t = " 0 " > < a : o f f   x = " 7 6 2 0 0 0 "   y = " 1 4 5 5 9 0 0 " / > < a : e x t   c x = " 2 8 2 2 3 9 9 "   c y = " 2 9 8 4 4 0 0 " / > < / a : x f r m > < / p : s p P r > < p : t x B o d y > < a : b o d y P r   a n c h o r = " t "   b I n s = " 4 5 7 2 0 "   l I n s = " 9 1 4 4 0 "   r I n s = " 9 1 4 4 0 "   r t l C o l = " 0 "   t I n s = " 9 3 6 0 0 "   v e r t = " h o r z " > < a : n o r m A u t o f i t / > < / a : b o d y P r > < a : l s t S t y l e > < a : l v l 1 p P r   i n d e n t = " 0 "   l v l = " 0 "   m a r L = " 0 " > < a : l n S p c > < a : s p c P c t   v a l = " 1 0 0 0 0 0 " / > < / a : l n S p c > < a : b u N o n e / > < a : d e f R P r   b = " 0 "   d i r t y = " 0 "   l a n g = " e n - U S " > < a : l a t i n   t y p e f a c e = " + m n - l t " / > < / a : d e f R P r > < / a : l v l 1 p P r > < / a : l s t S t y l e > < a : p > < a : p P r / > < a : r > < a : r P r   d i r t y = " 0 "   l a n g = " e n - U S " / > < a : t > C l i c k   t o   e d i t   M a s t e r   t e x t   s t y l e s < / a : t > < / a : r > < a : e n d P a r a R P r   d i r t y = " 0 "   l a n g = " e n - U S " / > < / a : p > < / p : t x B o d y > < / p : s p > < p : s p > < p : n v S p P r > < p : c N v P r   i d = " 4 "   n a m e = " C o n t e n t   P l a c e h o l d e r   2 " > < a : e x t L s t > < a : e x t   u r i = " { B 3 C 7 6 1 C A - 0 8 5 B - 4 E D 8 - B A A 0 - 8 8 D B 0 1 5 6 B 1 C 1 } " > < a 1 6 : c r e a t i o n I d   x m l n s : a 1 6 = " h t t p : / / s c h e m a s . m i c r o s o f t . c o m / o f f i c e / d r a w i n g / 2 0 1 0 / m a i n "   i d = " { F 3 E 9 F A E 0 - 5 D 9 7 - 4 8 3 3 - 8 A E 0 - D D E 6 7 0 3 7 4 D 6 6 } " / > < / a : e x t > < / a : e x t L s t > < / p : c N v P r > < p : c N v S p P r > < a : s p L o c k s   n o G r p = " t r u e " / > < / p : c N v S p P r > < p : n v P r > < p : p h   i d x = " 2 " / > < / p : n v P r > < / p : n v S p P r > < p : s p P r > < a : x f r m   r o t = " 0 " > < a : o f f   x = " 3 7 7 6 7 5 8 "   y = " 1 4 4 7 8 0 0 " / > < a : e x t   c x = " 4 6 0 5 2 4 2 "   c y = " 3 0 0 0 3 7 5 " / > < / a : x f r m > < / p : s p P r > < p : t x B o d y > < a : b o d y P r   r t l C o l = " 0 " / > < a : l s t S t y l e > < a : l v l 1 p P r   l v l = " 0 " / > < a : l v l 2 p P r   l v l = " 1 " / > < a : l v l 3 p P r   l v l = " 2 " / > < a : l v l 4 p P r   l v l = " 3 " / > < a : l v l 5 p P r   l v l = " 4 " / > < / a : l s t S t y l e > < a : p > < a : p P r   l v l = " 0 " / > < a : r > < a : r P r   d i r t y = " 0 "   l a n g = " e n - U S " / > < a : t > C l i c k   t o   e d i t   M a s t e r   t e x t   s t y l e s < / a : t > < / a : r > < / a : p > < a : p > < a : p P r   l v l = " 1 " / > < a : r > < a : r P r   d i r t y = " 0 "   l a n g = " e n - U S " / > < a : t > S e c o n d   l e v e l < / a : t > < / a : r > < / a : p > < a : p > < a : p P r   l v l = " 2 " / > < a : r > < a : r P r   d i r t y = " 0 "   l a n g = " e n - U S " / > < a : t > T h i r d   l e v e l < / a : t > < / a : r > < / a : p > < a : p > < a : p P r   l v l = " 3 " / > < a : r > < a : r P r   d i r t y = " 0 "   l a n g = " e n - U S " / > < a : t > F o u r t h   l e v e l < / a : t > < / a : r > < / a : p > < a : p > < a : p P r   l v l = " 4 " / > < a : r > < a : r P r   d i r t y = " 0 "   l a n g = " e n - U S " / > < a : t > F i f t h   l e v e l < / a : t > < / a : r > < a : e n d P a r a R P r   d i r t y = " 0 "   l a n g = " e n - U S " / > < / a : p > < / p : t x B o d y > < / p : s p > < p : s p > < p : n v S p P r > < p : c N v P r   i d = " 5 "   n a m e = " S l i d e   N u m b e r   P l a c e h o l d e r   3 " > < a : e x t L s t > < a : e x t   u r i = " { A 6 0 E 2 A 0 7 - A 6 1 2 - 4 3 D D - 8 9 B F - 6 8 F 7 3 0 A 6 3 5 2 4 } " > < a 1 6 : c r e a t i o n I d   x m l n s : a 1 6 = " h t t p : / / s c h e m a s . m i c r o s o f t . c o m / o f f i c e / d r a w i n g / 2 0 1 0 / m a i n "   i d = " { 6 C 7 E 5 D 2 5 - 5 1 8 A - 4 2 1 6 - 8 F 5 3 - 3 2 C D D C 8 F 8 9 3 7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/ > < a : p > < a : p P r / > < a : r > < a : r P r   d i r t y = " 0 "   l a n g = " e n - U S " / > < a : t > & l t ; # & g t ; < / a : t > < / a : r > < a : e n d P a r a R P r   d i r t y = " 0 "   l a n g = " e n - U S " / > < / a : p > < / p : t x B o d y > < / p : s p > < p : s p > < p : n v S p P r > < p : c N v P r   i d = " 6 "   n a m e = " F o o t e r   P l a c e h o l d e r   2 " > < a : e x t L s t > < a : e x t   u r i = " { 5 4 7 9 8 5 0 2 - F D 0 5 - 4 E 5 9 - A 4 7 6 - 7 7 3 3 2 C 1 C 0 E D 9 } " > < a 1 6 : c r e a t i o n I d   x m l n s : a 1 6 = " h t t p : / / s c h e m a s . m i c r o s o f t . c o m / o f f i c e / d r a w i n g / 2 0 1 0 / m a i n "   i d = " { 3 6 6 4 5 9 5 C - B 5 9 E - 4 0 2 3 - 8 C E 1 - A B A B 7 3 E F 0 5 8 E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/ > < p : t x B o d y > < a : b o d y P r   r t l C o l = " 0 " / > < a : l s t S t y l e / > < a : p > < a : p P r / > < a : r > < a : r P r   d i r t y = " 0 "   l a n g = " e n - U S " / > < a : t > F o o t e r < / a : t > < / a : r > < a : e n d P a r a R P r   d i r t y = " 0 "   l a n g = " e n - U S " / > < / a : p > < / p : t x B o d y > < / p : s p > < p : s p > < p : n v S p P r > < p : c N v P r   i d = " 7 "   n a m e = " D a t e   P l a c e h o l d e r   1 " > < a : e x t L s t > < a : e x t   u r i = " { 2 8 E 8 4 6 8 0 - 6 F 1 5 - 4 3 6 D - B 5 2 1 - 5 5 8 7 0 B 7 0 2 6 3 3 } " > < a 1 6 : c r e a t i o n I d   x m l n s : a 1 6 = " h t t p : / / s c h e m a s . m i c r o s o f t . c o m / o f f i c e / d r a w i n g / 2 0 1 0 / m a i n "   i d = " { E 9 2 F F 6 3 2 - E 2 5 3 - 4 5 5 A - A 5 B B - 3 7 A 2 7 2 9 F D 7 E F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/ > < p : t x B o d y > < a : b o d y P r   r t l C o l = " 0 " / > < a : l s t S t y l e / > < a : p > < a : p P r / > < a : r > < a : r P r   d i r t y = " 0 "   l a n g = " e n - U S " / > < a : t > D a t e < / a : t > < / a : r > < a : e n d P a r a R P r   d i r t y = " 0 "   l a n g = " e n - U S " / > < / a : p > < / p : t x B o d y > < / p : s p > < / p : s p T r e e > < p : e x t L s t > < p : e x t   u r i = " { 4 0 3 3 3 6 9 B - 8 F D 2 - 4 8 3 4 - 9 8 0 6 - 5 0 C 4 6 4 F F 4 F 4 8 } " > < p 1 4 : c r e a t i o n I d   x m l n s : p 1 4 = " h t t p : / / s c h e m a s . m i c r o s o f t . c o m / o f f i c e / p o w e r p o i n t / 2 0 1 0 / m a i n "   v a l = " 1 6 1 9 2 6 5 2 7 6 0 9 5 " / > < / p : e x t > < / p : e x t L s t > < / p : c S l d > < p : c l r M a p O v r > < a : m a s t e r C l r M a p p i n g / > < / p : c l r M a p O v r > < / p : s l d L a y o u t >
</file>

<file path=ppt/slideLayouts/slideLayout9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p i c T x " > < p : c S l d   n a m e = " P i c t u r e   w i t h   C a p t i o n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R e c t a n g l e   1 6 " > < a : e x t L s t > < a : e x t   u r i = " { F 7 6 1 E 9 E 1 - 8 E B B - 4 D C 7 - 9 7 E 8 - 5 3 1 E C F C 5 4 C D 5 } " > < a 1 6 : c r e a t i o n I d   x m l n s : a 1 6 = " h t t p : / / s c h e m a s . m i c r o s o f t . c o m / o f f i c e / d r a w i n g / 2 0 1 0 / m a i n "   i d = " { A B 6 8 D F 5 E - 9 A A 8 - 4 C D D - A A 7 F - 8 4 D 7 3 A D 3 D 2 F 7 } " / > < / a : e x t > < / a : e x t L s t > < / p : c N v P r > < p : c N v S p P r / > < p : n v P r / > < / p : n v S p P r > < p : s p P r > < a : x f r m   r o t = " 0 " > < a : o f f   x = " 3 7 1 8 3 0 7 "   y = " 1 4 3 7 4 1 1 " / > < a : e x t   c x = " 4 6 6 3 6 9 3 "   c y = " 3 0 3 7 0 2 9 " / > < / a : x f r m > < a : p r s t G e o m   p r s t = " r e c t " > < a : a v L s t / > < / a : p r s t G e o m > < a : n o F i l l / > < a : l n   c a p = " f l a t "   w = " 6 3 5 0 " > < a : s o l i d F i l l > < a : s c h e m e C l r   v a l = " b g 1 " > < a : l u m M o d   v a l = " 7 5 0 0 0 " / > < / a : s c h e m e C l r > < / a : s o l i d F i l l > < a : m i t e r   l i m = " 8 0 0 0 0 0 " / > < / a : l n > < a : e f f e c t L s t / > < / p : s p P r > < p : s t y l e > < a : l n R e f   i d x = " 1 " > < a : s c h e m e C l r   v a l = " a c c e n t 1 " / > < / a : l n R e f > < a : f i l l R e f   i d x = " 3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/ > < a : l s t S t y l e / > < a : p > < a : p P r   a l g n = " c t r " / > < a : r > < a : r P r   d i r t y = " 0 "   l a n g = " e n - U S " > < a : l a t i n   t y p e f a c e = " + m n - l t " / > < / a : r P r > < a : t / > < / a : r > < a : e n d P a r a R P r   d i r t y = " 0 "   l a n g = " e n - U S " > < a : l a t i n   t y p e f a c e = " + m n - l t " / > < / a : e n d P a r a R P r > < / a : p > < / p : t x B o d y > < / p : s p > < p : s p > < p : n v S p P r > < p : c N v P r   i d = " 3 "   n a m e = " T i t l e   1 " > < a : e x t L s t > < a : e x t   u r i = " { 0 1 D 9 4 C 4 E - 3 D 5 0 - 4 B 4 1 - A D 7 8 - 6 E B F B A 1 1 6 3 3 8 } " > < a 1 6 : c r e a t i o n I d   x m l n s : a 1 6 = " h t t p : / / s c h e m a s . m i c r o s o f t . c o m / o f f i c e / d r a w i n g / 2 0 1 0 / m a i n "   i d = " { 8 6 A 9 9 D 0 4 - 9 7 0 2 - 4 F 6 B - 9 B B F - F 6 6 B 1 8 C A 2 E D C } " / > < / a : e x t > < / a : e x t L s t > < / p : c N v P r > < p : c N v S p P r > < a : s p L o c k s   n o G r p = " t r u e " / > < / p : c N v S p P r > < p : n v P r > < p : p h   t y p e = " t i t l e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4 "   n a m e = " T e x t   P l a c e h o l d e r   3 " > < a : e x t L s t > < a : e x t   u r i = " { 0 1 D 9 C C 1 9 - A 3 9 6 - 4 9 8 0 - 8 8 3 4 - E 2 D 5 3 D 2 7 6 9 8 6 } " > < a 1 6 : c r e a t i o n I d   x m l n s : a 1 6 = " h t t p : / / s c h e m a s . m i c r o s o f t . c o m / o f f i c e / d r a w i n g / 2 0 1 0 / m a i n "   i d = " { 8 0 2 9 D 9 6 C - 7 3 6 8 - 4 1 D C - 9 B 7 0 - 0 F 6 3 D E C 9 C B 1 1 } " / > < / a : e x t > < / a : e x t L s t > < / p : c N v P r > < p : c N v S p P r > < a : s p L o c k s   n o G r p = " t r u e " / > < / p : c N v S p P r > < p : n v P r > < p : p h   i d x = " 1 "   t y p e = " b o d y " / > < / p : n v P r > < / p : n v S p P r > < p : s p P r > < a : x f r m   r o t = " 0 " > < a : o f f   x = " 7 6 2 0 0 0 "   y = " 1 4 5 5 9 0 0 " / > < a : e x t   c x = " 2 8 2 2 3 9 9 "   c y = " 2 9 8 4 4 0 0 " / > < / a : x f r m > < / p : s p P r > < p : t x B o d y > < a : b o d y P r   a n c h o r = " t "   b I n s = " 4 5 7 2 0 "   l I n s = " 9 1 4 4 0 "   r I n s = " 9 1 4 4 0 "   r t l C o l = " 0 "   t I n s = " 9 3 6 0 0 "   v e r t = " h o r z " > < a : n o r m A u t o f i t / > < / a : b o d y P r > < a : l s t S t y l e > < a : l v l 1 p P r   i n d e n t = " 0 "   l v l = " 0 "   m a r L = " 0 " > < a : l n S p c > < a : s p c P c t   v a l = " 1 0 0 0 0 0 " / > < / a : l n S p c > < a : b u N o n e / > < a : d e f R P r   b = " 0 "   d i r t y = " 0 "   l a n g = " e n - U S " > < a : l a t i n   t y p e f a c e = " + m n - l t " / > < / a : d e f R P r > < / a : l v l 1 p P r > < / a : l s t S t y l e > < a : p > < a : p P r / > < a : r > < a : r P r   d i r t y = " 0 "   l a n g = " e n - U S " / > < a : t > C l i c k   t o   e d i t   M a s t e r   t e x t   s t y l e s < / a : t > < / a : r > < a : e n d P a r a R P r   d i r t y = " 0 "   l a n g = " e n - U S " / > < / a : p > < / p : t x B o d y > < / p : s p > < p : s p > < p : n v S p P r > < p : c N v P r   i d = " 5 "   n a m e = " P i c t u r e   P l a c e h o l d e r   2 " > < a : e x t L s t > < a : e x t   u r i = " { 8 F D 4 A 5 6 0 - 7 F F 5 - 4 8 9 B - B 8 6 0 - C A D D 7 6 2 4 C A 8 7 } " > < a 1 6 : c r e a t i o n I d   x m l n s : a 1 6 = " h t t p : / / s c h e m a s . m i c r o s o f t . c o m / o f f i c e / d r a w i n g / 2 0 1 0 / m a i n "   i d = " { E 1 C 9 6 1 8 E - 5 7 1 6 - 4 6 C B - A 2 A 5 - 3 E 6 A 5 8 7 2 3 8 2 D } " / > < / a : e x t > < / a : e x t L s t > < / p : c N v P r > < p : c N v S p P r > < a : s p L o c k s   n o G r p = " t r u e " / > < / p : c N v S p P r > < p : n v P r > < p : p h   i d x = " 2 "   t y p e = " p i c " / > < / p : n v P r > < / p : n v S p P r > < p : s p P r > < a : x f r m   r o t = " 0 " > < a : o f f   x = " 3 7 7 5 2 2 0 "   y = " 1 4 9 2 9 4 4 " / > < a : e x t   c x = " 4 5 4 3 2 8 3 "   c y = " 2 9 2 5 9 6 2 " / > < / a : x f r m > < a : s o l i d F i l l > < a : s c h e m e C l r   v a l = " b g 1 " > < a : l u m M o d   v a l = " 9 5 0 0 0 " / > < / a : s c h e m e C l r > < / a : s o l i d F i l l > < a : l n   w = " 3 8 1 0 0 " > < a : n o F i l l / > < a : m i t e r   l i m = " 8 0 0 0 0 0 " / > < / a : l n > < / p : s p P r > < p : t x B o d y > < a : b o d y P r   r t l C o l = " 0 " / > < a : l s t S t y l e / > < a : p > < a : p P r / > < a : r > < a : r P r   d i r t y = " 0 "   l a n g = " e n - U S " / > < a : t > C l i c k   i c o n   t o   a d d   p i c t u r e < / a : t > < / a : r > < a : e n d P a r a R P r   d i r t y = " 0 "   l a n g = " e n - U S " / > < / a : p > < / p : t x B o d y > < / p : s p > < p : s p > < p : n v S p P r > < p : c N v P r   i d = " 6 "   n a m e = " S l i d e   N u m b e r   P l a c e h o l d e r   4 " > < a : e x t L s t > < a : e x t   u r i = " { 3 5 3 7 7 6 6 3 - E 3 7 2 - 4 7 1 9 - 9 3 9 A - A C E B 8 C 3 D D 3 5 5 } " > < a 1 6 : c r e a t i o n I d   x m l n s : a 1 6 = " h t t p : / / s c h e m a s . m i c r o s o f t . c o m / o f f i c e / d r a w i n g / 2 0 1 0 / m a i n "   i d = " { 3 2 7 0 6 7 6 5 - 9 5 4 E - 4 E A 2 - A 9 9 C - F 8 1 8 F 7 8 8 B 3 0 A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/ > < a : p > < a : p P r / > < a : r > < a : r P r   d i r t y = " 0 "   l a n g = " e n - U S " / > < a : t > & l t ; # & g t ; < / a : t > < / a : r > < a : e n d P a r a R P r   d i r t y = " 0 "   l a n g = " e n - U S " / > < / a : p > < / p : t x B o d y > < / p : s p > < p : s p > < p : n v S p P r > < p : c N v P r   i d = " 7 "   n a m e = " F o o t e r   P l a c e h o l d e r   3 " > < a : e x t L s t > < a : e x t   u r i = " { 4 4 E 2 6 5 C 5 - 9 0 1 8 - 4 5 A 0 - B 7 E 5 - 7 F E F 9 E 9 A 2 D 3 F } " > < a 1 6 : c r e a t i o n I d   x m l n s : a 1 6 = " h t t p : / / s c h e m a s . m i c r o s o f t . c o m / o f f i c e / d r a w i n g / 2 0 1 0 / m a i n "   i d = " { 7 9 D F 0 0 7 4 - 0 E B B - 4 F 4 C - B C A A - 4 B B A 7 2 2 9 6 A D F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/ > < p : t x B o d y > < a : b o d y P r   r t l C o l = " 0 " / > < a : l s t S t y l e / > < a : p > < a : p P r / > < a : r > < a : r P r   d i r t y = " 0 "   l a n g = " e n - U S " / > < a : t > F o o t e r < / a : t > < / a : r > < a : e n d P a r a R P r   d i r t y = " 0 "   l a n g = " e n - U S " / > < / a : p > < / p : t x B o d y > < / p : s p > < p : s p > < p : n v S p P r > < p : c N v P r   i d = " 8 "   n a m e = " D a t e   P l a c e h o l d e r   1 " > < a : e x t L s t > < a : e x t   u r i = " { E B 7 0 9 E 0 5 - 9 3 1 E - 4 D 9 0 - 8 E 8 6 - 5 8 C D 0 1 C A C 7 F B } " > < a 1 6 : c r e a t i o n I d   x m l n s : a 1 6 = " h t t p : / / s c h e m a s . m i c r o s o f t . c o m / o f f i c e / d r a w i n g / 2 0 1 0 / m a i n "   i d = " { 8 1 F 3 2 B 1 4 - 3 A C 4 - 4 9 6 9 - 8 2 7 3 - 2 8 F C 7 6 E E 9 F F 2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/ > < p : t x B o d y > < a : b o d y P r   r t l C o l = " 0 " / > < a : l s t S t y l e / > < a : p > < a : p P r / > < a : r > < a : r P r   d i r t y = " 0 "   l a n g = " e n - U S " / > < a : t > D a t e < / a : t > < / a : r > < a : e n d P a r a R P r   d i r t y = " 0 "   l a n g = " e n - U S " / > < / a : p > < / p : t x B o d y > < / p : s p > < / p : s p T r e e > < p : e x t L s t > < p : e x t   u r i = " { A 4 8 B 7 9 A 7 - 5 D A A - 4 0 4 F - B 8 7 6 - 1 4 B 6 C 7 C E 7 2 3 7 } " > < p 1 4 : c r e a t i o n I d   x m l n s : p 1 4 = " h t t p : / / s c h e m a s . m i c r o s o f t . c o m / o f f i c e / p o w e r p o i n t / 2 0 1 0 / m a i n "   v a l = " 1 6 1 9 2 6 5 2 7 6 0 9 8 " / > < / p : e x t > < / p : e x t L s t > < / p : c S l d > < p : c l r M a p O v r > < a : m a s t e r C l r M a p p i n g / > < / p : c l r M a p O v r > < / p : s l d L a y o u t >
</file>

<file path=ppt/slideMasters/_rels/slideMaster1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L a y o u t s / s l i d e L a y o u t 1 . x m l "   T y p e = " h t t p : / / s c h e m a s . o p e n x m l f o r m a t s . o r g / o f f i c e D o c u m e n t / 2 0 0 6 / r e l a t i o n s h i p s / s l i d e L a y o u t " / > < R e l a t i o n s h i p   I d = " r I d 2 "   T a r g e t = " . . / s l i d e L a y o u t s / s l i d e L a y o u t 2 . x m l "   T y p e = " h t t p : / / s c h e m a s . o p e n x m l f o r m a t s . o r g / o f f i c e D o c u m e n t / 2 0 0 6 / r e l a t i o n s h i p s / s l i d e L a y o u t " / > < R e l a t i o n s h i p   I d = " r I d 3 "   T a r g e t = " . . / s l i d e L a y o u t s / s l i d e L a y o u t 3 . x m l "   T y p e = " h t t p : / / s c h e m a s . o p e n x m l f o r m a t s . o r g / o f f i c e D o c u m e n t / 2 0 0 6 / r e l a t i o n s h i p s / s l i d e L a y o u t " / > < R e l a t i o n s h i p   I d = " r I d 4 "   T a r g e t = " . . / s l i d e L a y o u t s / s l i d e L a y o u t 4 . x m l "   T y p e = " h t t p : / / s c h e m a s . o p e n x m l f o r m a t s . o r g / o f f i c e D o c u m e n t / 2 0 0 6 / r e l a t i o n s h i p s / s l i d e L a y o u t " / > < R e l a t i o n s h i p   I d = " r I d 5 "   T a r g e t = " . . / s l i d e L a y o u t s / s l i d e L a y o u t 5 . x m l "   T y p e = " h t t p : / / s c h e m a s . o p e n x m l f o r m a t s . o r g / o f f i c e D o c u m e n t / 2 0 0 6 / r e l a t i o n s h i p s / s l i d e L a y o u t " / > < R e l a t i o n s h i p   I d = " r I d 6 "   T a r g e t = " . . / s l i d e L a y o u t s / s l i d e L a y o u t 6 . x m l "   T y p e = " h t t p : / / s c h e m a s . o p e n x m l f o r m a t s . o r g / o f f i c e D o c u m e n t / 2 0 0 6 / r e l a t i o n s h i p s / s l i d e L a y o u t " / > < R e l a t i o n s h i p   I d = " r I d 7 "   T a r g e t = " . . / s l i d e L a y o u t s / s l i d e L a y o u t 7 . x m l "   T y p e = " h t t p : / / s c h e m a s . o p e n x m l f o r m a t s . o r g / o f f i c e D o c u m e n t / 2 0 0 6 / r e l a t i o n s h i p s / s l i d e L a y o u t " / > < R e l a t i o n s h i p   I d = " r I d 8 "   T a r g e t = " . . / s l i d e L a y o u t s / s l i d e L a y o u t 8 . x m l "   T y p e = " h t t p : / / s c h e m a s . o p e n x m l f o r m a t s . o r g / o f f i c e D o c u m e n t / 2 0 0 6 / r e l a t i o n s h i p s / s l i d e L a y o u t " / > < R e l a t i o n s h i p   I d = " r I d 9 "   T a r g e t = " . . / s l i d e L a y o u t s / s l i d e L a y o u t 9 . x m l "   T y p e = " h t t p : / / s c h e m a s . o p e n x m l f o r m a t s . o r g / o f f i c e D o c u m e n t / 2 0 0 6 / r e l a t i o n s h i p s / s l i d e L a y o u t " / > < R e l a t i o n s h i p   I d = " r I d 1 0 "   T a r g e t = " . . / s l i d e L a y o u t s / s l i d e L a y o u t 1 0 . x m l "   T y p e = " h t t p : / / s c h e m a s . o p e n x m l f o r m a t s . o r g / o f f i c e D o c u m e n t / 2 0 0 6 / r e l a t i o n s h i p s / s l i d e L a y o u t " / > < R e l a t i o n s h i p   I d = " r I d 1 1 "   T a r g e t = " . . / s l i d e L a y o u t s / s l i d e L a y o u t 1 1 . x m l "   T y p e = " h t t p : / / s c h e m a s . o p e n x m l f o r m a t s . o r g / o f f i c e D o c u m e n t / 2 0 0 6 / r e l a t i o n s h i p s / s l i d e L a y o u t " / > < R e l a t i o n s h i p   I d = " r I d 1 2 "   T a r g e t = " . . / t h e m e / t h e m e 1 . x m l "   T y p e = " h t t p : / / s c h e m a s . o p e n x m l f o r m a t s . o r g / o f f i c e D o c u m e n t / 2 0 0 6 / r e l a t i o n s h i p s / t h e m e " / > < / R e l a t i o n s h i p s >
</file>

<file path=ppt/slideMasters/slideMaster1.xml>�� < ? x m l   v e r s i o n = " 1 . 0 "   e n c o d i n g = " U T F - 1 6 " ? > < p : s l d M a s t e r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  n a m e = " s l i d e M a s t e r 1 " > < p : b g > < p : b g P r > < a : s o l i d F i l l > < a : s c h e m e C l r   v a l = " b g 1 " / > < / a : s o l i d F i l l > < a : e f f e c t L s t / > < / p : b g P r > < / p : b g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h i d d e n = " t r u e "   i d = " 2 "   n a m e = " S l i d e   N u m b e r   P l a c e h o l d e r   5 " > < a : e x t L s t > < a : e x t   u r i = " { C 0 5 B 8 F 0 1 - C 1 8 7 - 4 E 6 5 - 9 A 1 0 - F 9 0 7 B 3 E 8 3 2 D D } " > < a 1 6 : c r e a t i o n I d   x m l n s : a 1 6 = " h t t p : / / s c h e m a s . m i c r o s o f t . c o m / o f f i c e / d r a w i n g / 2 0 1 0 / m a i n "   i d = " { 2 2 0 E D 8 3 C - E 0 8 5 - 4 3 C 7 - B 8 6 7 - 7 9 4 8 0 5 A 5 7 B B 3 } " / > < / a : e x t > < / a : e x t L s t > < / p : c N v P r > < p : c N v S p P r   t x B o x = " 1 " > < a : s p L o c k s   n o G r p = " t r u e " / > < / p : c N v S p P r > < p : n v P r / > < / p : n v S p P r > < p : s p P r > < a : x f r m   r o t = " 0 " > < a : o f f   x = " 6 1 2 3 4 4 8 "   y = " 4 7 7 1 2 3 3 " / > < a : e x t   c x = " 2 1 3 3 6 0 0 "   c y = " 2 7 3 8 4 4 " / > < / a : x f r m > < a : p r s t G e o m   p r s t = " r e c t " > < a : a v L s t / > < / a : p r s t G e o m > < a : e f f e c t L s t / > < / p : s p P r > < p : t x B o d y > < a : b o d y P r   a n c h o r = " c t r "   b I n s = " 4 5 7 2 0 "   l I n s = " 9 1 4 4 0 "   n u m C o l = " 1 "   r I n s = " 9 1 4 4 0 "   r t l C o l = " 0 "   s p c C o l = " 0 "   t I n s = " 4 5 7 2 0 "   v e r t = " h o r z " / > < a : l s t S t y l e > < a : l v l 1 p P r   a l g n = " r "   l v l = " 0 "   m a r L = " 0 "   r t l = " f a l s e " > < a : l n S p c > < a : s p c P c t   v a l = " 1 0 0 0 0 0 " / > < / a : l n S p c > < a : d e f R P r   b = " 0 "   d i r t y = " 0 "   i = " 0 "   l a n g = " e n - U S "   s z = " 6 0 0 " > < a : s o l i d F i l l > < a : s c h e m e C l r   v a l = " b g 1 " > < a : l u m M o d   v a l = " 5 0 0 0 0 " / > < / a : s c h e m e C l r > < / a : s o l i d F i l l > < a : l a t i n   t y p e f a c e = " R o b o t o " / > < / a : d e f R P r > < / a : l v l 1 p P r > < a : l v l 2 p P r   a l g n = " l "   l v l = " 1 "   m a r L = " 4 5 7 2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2 p P r > < a : l v l 3 p P r   a l g n = " l "   l v l = " 2 "   m a r L = " 9 1 4 4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3 p P r > < a : l v l 4 p P r   a l g n = " l "   l v l = " 3 "   m a r L = " 1 3 7 1 6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4 p P r > < a : l v l 5 p P r   a l g n = " l "   l v l = " 4 "   m a r L = " 1 8 2 8 8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5 p P r > < a : l v l 6 p P r   a l g n = " l "   l v l = " 5 "   m a r L = " 2 2 8 6 0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6 p P r > < a : l v l 7 p P r   a l g n = " l "   l v l = " 6 "   m a r L = " 2 7 4 3 2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7 p P r > < a : l v l 8 p P r   a l g n = " l "   l v l = " 7 "   m a r L = " 3 2 0 0 4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8 p P r > < a : l v l 9 p P r   a l g n = " l "   l v l = " 8 "   m a r L = " 3 6 5 7 6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9 p P r > < / a : l s t S t y l e > < a : p > < a : p P r   a l g n = " r "   l v l = " 0 "   m a r L = " 0 "   r t l = " f a l s e " > < a : d e f R P r   b = " 0 "   d i r t y = " 0 "   i = " 0 "   l a n g = " e n - U S "   s z = " 6 0 0 " > < a : s o l i d F i l l > < a : s c h e m e C l r   v a l = " b g 1 " > < a : l u m M o d   v a l = " 5 0 0 0 0 " / > < / a : s c h e m e C l r > < / a : s o l i d F i l l > < a : l a t i n   t y p e f a c e = " + m n - l t " / > < / a : d e f R P r > < / a : p P r > < a : r > < a : r P r   d i r t y = " 0 "   l a n g = " e n - U S " / > < a : t > & l t ; # & g t ; < / a : t > < / a : r > < a : e n d P a r a R P r   d i r t y = " 0 "   l a n g = " e n - U S " / > < / a : p > < / p : t x B o d y > < / p : s p > < p : s p > < p : n v S p P r > < p : c N v P r   h i d d e n = " t r u e "   i d = " 3 "   n a m e = " F o o t e r   P l a c e h o l d e r   4 " > < a : e x t L s t > < a : e x t   u r i = " { F D 5 C 8 E C 2 - 4 6 D D - 4 8 4 5 - 8 9 F 7 - E 5 D E E 4 B 8 E 4 9 8 } " > < a 1 6 : c r e a t i o n I d   x m l n s : a 1 6 = " h t t p : / / s c h e m a s . m i c r o s o f t . c o m / o f f i c e / d r a w i n g / 2 0 1 0 / m a i n "   i d = " { C 7 6 F C 5 3 1 - E D D B - 4 7 D 0 - 8 8 6 2 - C E 8 0 8 4 D 6 3 C B 5 } " / > < / a : e x t > < / a : e x t L s t > < / p : c N v P r > < p : c N v S p P r   t x B o x = " 1 " > < a : s p L o c k s   n o G r p = " t r u e " / > < / p : c N v S p P r > < p : n v P r / > < / p : n v S p P r > < p : s p P r > < a : x f r m   r o t = " 0 " > < a : o f f   x = " 3 1 2 4 2 0 0 "   y = " 4 7 7 1 2 3 3 " / > < a : e x t   c x = " 2 8 9 5 6 0 0 "   c y = " 2 7 3 8 4 4 " / > < / a : x f r m > < a : p r s t G e o m   p r s t = " r e c t " > < a : a v L s t / > < / a : p r s t G e o m > < a : e f f e c t L s t / > < / p : s p P r > < p : t x B o d y > < a : b o d y P r   a n c h o r = " c t r "   b I n s = " 4 5 7 2 0 "   l I n s = " 9 1 4 4 0 "   n u m C o l = " 1 "   r I n s = " 9 1 4 4 0 "   r t l C o l = " 0 "   s p c C o l = " 0 "   t I n s = " 4 5 7 2 0 "   v e r t = " h o r z " / > < a : l s t S t y l e > < a : l v l 1 p P r   a l g n = " c t r "   l v l = " 0 "   m a r L = " 0 "   r t l = " f a l s e " > < a : l n S p c > < a : s p c P c t   v a l = " 1 0 0 0 0 0 " / > < / a : l n S p c > < a : d e f R P r   b = " 0 "   d i r t y = " 0 "   i = " 0 "   l a n g = " e n - U S "   s z = " 6 0 0 " > < a : s o l i d F i l l > < a : s c h e m e C l r   v a l = " b g 1 " > < a : l u m M o d   v a l = " 5 0 0 0 0 " / > < / a : s c h e m e C l r > < / a : s o l i d F i l l > < a : l a t i n   t y p e f a c e = " R o b o t o " / > < / a : d e f R P r > < / a : l v l 1 p P r > < a : l v l 2 p P r   a l g n = " l "   l v l = " 1 "   m a r L = " 4 5 7 2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2 p P r > < a : l v l 3 p P r   a l g n = " l "   l v l = " 2 "   m a r L = " 9 1 4 4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3 p P r > < a : l v l 4 p P r   a l g n = " l "   l v l = " 3 "   m a r L = " 1 3 7 1 6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4 p P r > < a : l v l 5 p P r   a l g n = " l "   l v l = " 4 "   m a r L = " 1 8 2 8 8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5 p P r > < a : l v l 6 p P r   a l g n = " l "   l v l = " 5 "   m a r L = " 2 2 8 6 0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6 p P r > < a : l v l 7 p P r   a l g n = " l "   l v l = " 6 "   m a r L = " 2 7 4 3 2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7 p P r > < a : l v l 8 p P r   a l g n = " l "   l v l = " 7 "   m a r L = " 3 2 0 0 4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8 p P r > < a : l v l 9 p P r   a l g n = " l "   l v l = " 8 "   m a r L = " 3 6 5 7 6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9 p P r > < / a : l s t S t y l e > < a : p > < a : p P r   a l g n = " c t r "   l v l = " 0 "   m a r L = " 0 "   r t l = " f a l s e " > < a : d e f R P r   b = " 0 "   d i r t y = " 0 "   i = " 0 "   l a n g = " e n - U S "   s z = " 6 0 0 " > < a : s o l i d F i l l > < a : s c h e m e C l r   v a l = " b g 1 " > < a : l u m M o d   v a l = " 5 0 0 0 0 " / > < / a : s c h e m e C l r > < / a : s o l i d F i l l > < a : l a t i n   t y p e f a c e = " + m n - l t " / > < / a : d e f R P r > < / a : p P r > < a : r > < a : r P r   d i r t y = " 0 "   l a n g = " e n - U S " / > < a : t > F o o t e r < / a : t > < / a : r > < a : e n d P a r a R P r   d i r t y = " 0 "   l a n g = " e n - U S " / > < / a : p > < / p : t x B o d y > < / p : s p > < p : s p > < p : n v S p P r > < p : c N v P r   h i d d e n = " t r u e "   i d = " 4 "   n a m e = " D a t e   P l a c e h o l d e r   3 " > < a : e x t L s t > < a : e x t   u r i = " { 8 2 E 9 7 F 4 9 - E 4 4 D - 4 0 9 A - B C 7 E - D 5 3 3 9 8 0 D 0 A 0 1 } " > < a 1 6 : c r e a t i o n I d   x m l n s : a 1 6 = " h t t p : / / s c h e m a s . m i c r o s o f t . c o m / o f f i c e / d r a w i n g / 2 0 1 0 / m a i n "   i d = " { 3 1 8 0 2 F 7 1 - 0 9 F C - 4 3 1 1 - 8 F F 7 - 6 2 7 A 2 8 6 D 0 5 A F } " / > < / a : e x t > < / a : e x t L s t > < / p : c N v P r > < p : c N v S p P r   t x B o x = " 1 " > < a : s p L o c k s   n o G r p = " t r u e " / > < / p : c N v S p P r > < p : n v P r / > < / p : n v S p P r > < p : s p P r > < a : x f r m   r o t = " 0 " > < a : o f f   x = " 8 9 4 6 3 3 "   y = " 4 7 7 1 2 3 3 " / > < a : e x t   c x = " 2 1 3 3 6 0 0 "   c y = " 2 7 3 8 4 4 " / > < / a : x f r m > < a : p r s t G e o m   p r s t = " r e c t " > < a : a v L s t / > < / a : p r s t G e o m > < a : e f f e c t L s t / > < / p : s p P r > < p : t x B o d y > < a : b o d y P r   a n c h o r = " c t r "   b I n s = " 4 5 7 2 0 "   l I n s = " 9 1 4 4 0 "   n u m C o l = " 1 "   r I n s = " 9 1 4 4 0 "   r t l C o l = " 0 "   s p c C o l = " 0 "   t I n s = " 4 5 7 2 0 "   v e r t = " h o r z " / > < a : l s t S t y l e > < a : l v l 1 p P r   a l g n = " l "   l v l = " 0 "   m a r L = " 0 "   r t l = " f a l s e " > < a : l n S p c > < a : s p c P c t   v a l = " 1 0 0 0 0 0 " / > < / a : l n S p c > < a : d e f R P r   b = " 0 "   d i r t y = " 0 "   i = " 0 "   l a n g = " e n - U S "   s z = " 6 0 0 " > < a : s o l i d F i l l > < a : s c h e m e C l r   v a l = " b g 1 " > < a : l u m M o d   v a l = " 5 0 0 0 0 " / > < / a : s c h e m e C l r > < / a : s o l i d F i l l > < a : l a t i n   t y p e f a c e = " R o b o t o " / > < / a : d e f R P r > < / a : l v l 1 p P r > < a : l v l 2 p P r   a l g n = " l "   l v l = " 1 "   m a r L = " 4 5 7 2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2 p P r > < a : l v l 3 p P r   a l g n = " l "   l v l = " 2 "   m a r L = " 9 1 4 4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3 p P r > < a : l v l 4 p P r   a l g n = " l "   l v l = " 3 "   m a r L = " 1 3 7 1 6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4 p P r > < a : l v l 5 p P r   a l g n = " l "   l v l = " 4 "   m a r L = " 1 8 2 8 8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5 p P r > < a : l v l 6 p P r   a l g n = " l "   l v l = " 5 "   m a r L = " 2 2 8 6 0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6 p P r > < a : l v l 7 p P r   a l g n = " l "   l v l = " 6 "   m a r L = " 2 7 4 3 2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7 p P r > < a : l v l 8 p P r   a l g n = " l "   l v l = " 7 "   m a r L = " 3 2 0 0 4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8 p P r > < a : l v l 9 p P r   a l g n = " l "   l v l = " 8 "   m a r L = " 3 6 5 7 6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9 p P r > < / a : l s t S t y l e > < a : p > < a : p P r   a l g n = " l "   l v l = " 0 "   m a r L = " 0 "   r t l = " f a l s e " > < a : d e f R P r   b = " 0 "   d i r t y = " 0 "   i = " 0 "   l a n g = " e n - U S "   s z = " 6 0 0 " > < a : s o l i d F i l l > < a : s c h e m e C l r   v a l = " b g 1 " > < a : l u m M o d   v a l = " 5 0 0 0 0 " / > < / a : s c h e m e C l r > < / a : s o l i d F i l l > < a : l a t i n   t y p e f a c e = " + m n - l t " / > < / a : d e f R P r > < / a : p P r > < a : r > < a : r P r   d i r t y = " 0 "   l a n g = " e n - U S " / > < a : t > D a t e < / a : t > < / a : r > < a : e n d P a r a R P r   d i r t y = " 0 "   l a n g = " e n - U S " / > < / a : p > < / p : t x B o d y > < / p : s p > < p : s p > < p : n v S p P r > < p : c N v P r   h i d d e n = " t r u e "   i d = " 5 "   n a m e = " S l i d e   N u m b e r   P l a c e h o l d e r   5 " > < a : e x t L s t > < a : e x t   u r i = " { 6 4 3 0 1 0 5 A - 0 F C B - 4 2 C 9 - 8 C 5 4 - 9 A 3 3 B 1 2 B F 8 D 4 } " > < a 1 6 : c r e a t i o n I d   x m l n s : a 1 6 = " h t t p : / / s c h e m a s . m i c r o s o f t . c o m / o f f i c e / d r a w i n g / 2 0 1 0 / m a i n "   i d = " { 1 7 C E 1 1 9 F - C 5 4 D - 4 6 F 0 - A 9 1 7 - 7 9 8 0 0 B 9 8 8 8 D 7 } " / > < / a : e x t > < / a : e x t L s t > < / p : c N v P r > < p : c N v S p P r   t x B o x = " 1 " > < a : s p L o c k s   n o G r p = " t r u e " / > < / p : c N v S p P r > < p : n v P r / > < / p : n v S p P r > < p : s p P r > < a : x f r m   r o t = " 0 " > < a : o f f   x = " 6 1 2 3 4 4 8 "   y = " 4 7 7 1 2 3 3 " / > < a : e x t   c x = " 2 1 3 3 6 0 0 "   c y = " 2 7 3 8 4 4 " / > < / a : x f r m > < a : p r s t G e o m   p r s t = " r e c t " > < a : a v L s t / > < / a : p r s t G e o m > < a : e f f e c t L s t / > < / p : s p P r > < p : t x B o d y > < a : b o d y P r   a n c h o r = " c t r "   b I n s = " 4 5 7 2 0 "   l I n s = " 9 1 4 4 0 "   n u m C o l = " 1 "   r I n s = " 9 1 4 4 0 "   r t l C o l = " 0 "   s p c C o l = " 0 "   t I n s = " 4 5 7 2 0 "   v e r t = " h o r z " / > < a : l s t S t y l e > < a : l v l 1 p P r   a l g n = " r "   l v l = " 0 "   m a r L = " 0 "   r t l = " f a l s e " > < a : l n S p c > < a : s p c P c t   v a l = " 1 0 0 0 0 0 " / > < / a : l n S p c > < a : d e f R P r   b = " 0 "   d i r t y = " 0 "   i = " 0 "   l a n g = " e n - U S "   s z = " 6 0 0 " > < a : s o l i d F i l l > < a : s c h e m e C l r   v a l = " b g 1 " > < a : l u m M o d   v a l = " 5 0 0 0 0 " / > < / a : s c h e m e C l r > < / a : s o l i d F i l l > < a : l a t i n   t y p e f a c e = " R o b o t o " / > < / a : d e f R P r > < / a : l v l 1 p P r > < a : l v l 2 p P r   a l g n = " l "   l v l = " 1 "   m a r L = " 4 5 7 2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2 p P r > < a : l v l 3 p P r   a l g n = " l "   l v l = " 2 "   m a r L = " 9 1 4 4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3 p P r > < a : l v l 4 p P r   a l g n = " l "   l v l = " 3 "   m a r L = " 1 3 7 1 6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4 p P r > < a : l v l 5 p P r   a l g n = " l "   l v l = " 4 "   m a r L = " 1 8 2 8 8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5 p P r > < a : l v l 6 p P r   a l g n = " l "   l v l = " 5 "   m a r L = " 2 2 8 6 0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6 p P r > < a : l v l 7 p P r   a l g n = " l "   l v l = " 6 "   m a r L = " 2 7 4 3 2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7 p P r > < a : l v l 8 p P r   a l g n = " l "   l v l = " 7 "   m a r L = " 3 2 0 0 4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8 p P r > < a : l v l 9 p P r   a l g n = " l "   l v l = " 8 "   m a r L = " 3 6 5 7 6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9 p P r > < / a : l s t S t y l e > < a : p > < a : p P r   a l g n = " r "   l v l = " 0 "   m a r L = " 0 "   r t l = " f a l s e " > < a : d e f R P r   b = " 0 "   d i r t y = " 0 "   i = " 0 "   l a n g = " e n - U S "   s z = " 6 0 0 " > < a : s o l i d F i l l > < a : s c h e m e C l r   v a l = " b g 1 " > < a : l u m M o d   v a l = " 5 0 0 0 0 " / > < / a : s c h e m e C l r > < / a : s o l i d F i l l > < a : l a t i n   t y p e f a c e = " + m n - l t " / > < / a : d e f R P r > < / a : p P r > < a : r > < a : r P r   d i r t y = " 0 "   l a n g = " e n - U S " / > < a : t > & l t ; # & g t ; < / a : t > < / a : r > < a : e n d P a r a R P r   d i r t y = " 0 "   l a n g = " e n - U S " / > < / a : p > < / p : t x B o d y > < / p : s p > < p : s p > < p : n v S p P r > < p : c N v P r   h i d d e n = " t r u e "   i d = " 6 "   n a m e = " F o o t e r   P l a c e h o l d e r   4 " > < a : e x t L s t > < a : e x t   u r i = " { 9 E 7 C 2 4 D 9 - 0 4 E 7 - 4 3 0 E - 8 0 E 7 - 1 6 6 0 4 8 1 2 F 7 E 2 } " > < a 1 6 : c r e a t i o n I d   x m l n s : a 1 6 = " h t t p : / / s c h e m a s . m i c r o s o f t . c o m / o f f i c e / d r a w i n g / 2 0 1 0 / m a i n "   i d = " { 6 C E 3 A D A 4 - 3 A 7 7 - 4 8 6 3 - A 0 2 2 - 9 D 3 7 9 B 0 6 6 5 E 1 } " / > < / a : e x t > < / a : e x t L s t > < / p : c N v P r > < p : c N v S p P r   t x B o x = " 1 " > < a : s p L o c k s   n o G r p = " t r u e " / > < / p : c N v S p P r > < p : n v P r / > < / p : n v S p P r > < p : s p P r > < a : x f r m   r o t = " 0 " > < a : o f f   x = " 3 1 2 4 2 0 0 "   y = " 4 7 7 1 2 3 3 " / > < a : e x t   c x = " 2 8 9 5 6 0 0 "   c y = " 2 7 3 8 4 4 " / > < / a : x f r m > < a : p r s t G e o m   p r s t = " r e c t " > < a : a v L s t / > < / a : p r s t G e o m > < a : e f f e c t L s t / > < / p : s p P r > < p : t x B o d y > < a : b o d y P r   a n c h o r = " c t r "   b I n s = " 4 5 7 2 0 "   l I n s = " 9 1 4 4 0 "   n u m C o l = " 1 "   r I n s = " 9 1 4 4 0 "   r t l C o l = " 0 "   s p c C o l = " 0 "   t I n s = " 4 5 7 2 0 "   v e r t = " h o r z " / > < a : l s t S t y l e > < a : l v l 1 p P r   a l g n = " c t r "   l v l = " 0 "   m a r L = " 0 "   r t l = " f a l s e " > < a : l n S p c > < a : s p c P c t   v a l = " 1 0 0 0 0 0 " / > < / a : l n S p c > < a : d e f R P r   b = " 0 "   d i r t y = " 0 "   i = " 0 "   l a n g = " e n - U S "   s z = " 6 0 0 " > < a : s o l i d F i l l > < a : s c h e m e C l r   v a l = " b g 1 " > < a : l u m M o d   v a l = " 5 0 0 0 0 " / > < / a : s c h e m e C l r > < / a : s o l i d F i l l > < a : l a t i n   t y p e f a c e = " R o b o t o " / > < / a : d e f R P r > < / a : l v l 1 p P r > < a : l v l 2 p P r   a l g n = " l "   l v l = " 1 "   m a r L = " 4 5 7 2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2 p P r > < a : l v l 3 p P r   a l g n = " l "   l v l = " 2 "   m a r L = " 9 1 4 4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3 p P r > < a : l v l 4 p P r   a l g n = " l "   l v l = " 3 "   m a r L = " 1 3 7 1 6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4 p P r > < a : l v l 5 p P r   a l g n = " l "   l v l = " 4 "   m a r L = " 1 8 2 8 8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5 p P r > < a : l v l 6 p P r   a l g n = " l "   l v l = " 5 "   m a r L = " 2 2 8 6 0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6 p P r > < a : l v l 7 p P r   a l g n = " l "   l v l = " 6 "   m a r L = " 2 7 4 3 2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7 p P r > < a : l v l 8 p P r   a l g n = " l "   l v l = " 7 "   m a r L = " 3 2 0 0 4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8 p P r > < a : l v l 9 p P r   a l g n = " l "   l v l = " 8 "   m a r L = " 3 6 5 7 6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9 p P r > < / a : l s t S t y l e > < a : p > < a : p P r   a l g n = " c t r "   l v l = " 0 "   m a r L = " 0 "   r t l = " f a l s e " > < a : d e f R P r   b = " 0 "   d i r t y = " 0 "   i = " 0 "   l a n g = " e n - U S "   s z = " 6 0 0 " > < a : s o l i d F i l l > < a : s c h e m e C l r   v a l = " b g 1 " > < a : l u m M o d   v a l = " 5 0 0 0 0 " / > < / a : s c h e m e C l r > < / a : s o l i d F i l l > < a : l a t i n   t y p e f a c e = " + m n - l t " / > < / a : d e f R P r > < / a : p P r > < a : r > < a : r P r   d i r t y = " 0 "   l a n g = " e n - U S " / > < a : t > F o o t e r < / a : t > < / a : r > < a : e n d P a r a R P r   d i r t y = " 0 "   l a n g = " e n - U S " / > < / a : p > < / p : t x B o d y > < / p : s p > < p : s p > < p : n v S p P r > < p : c N v P r   h i d d e n = " t r u e "   i d = " 7 "   n a m e = " D a t e   P l a c e h o l d e r   3 " > < a : e x t L s t > < a : e x t   u r i = " { E 2 5 B E 5 D 1 - 1 4 5 C - 4 7 B 9 - B A E 7 - B 9 B 8 1 0 6 2 0 B 5 D } " > < a 1 6 : c r e a t i o n I d   x m l n s : a 1 6 = " h t t p : / / s c h e m a s . m i c r o s o f t . c o m / o f f i c e / d r a w i n g / 2 0 1 0 / m a i n "   i d = " { 6 8 7 6 2 B 6 B - 2 7 6 F - 4 E 1 F - 9 7 6 4 - 8 9 9 2 E 4 8 5 F C F C } " / > < / a : e x t > < / a : e x t L s t > < / p : c N v P r > < p : c N v S p P r   t x B o x = " 1 " > < a : s p L o c k s   n o G r p = " t r u e " / > < / p : c N v S p P r > < p : n v P r / > < / p : n v S p P r > < p : s p P r > < a : x f r m   r o t = " 0 " > < a : o f f   x = " 8 9 4 6 3 3 "   y = " 4 7 7 1 2 3 3 " / > < a : e x t   c x = " 2 1 3 3 6 0 0 "   c y = " 2 7 3 8 4 4 " / > < / a : x f r m > < a : p r s t G e o m   p r s t = " r e c t " > < a : a v L s t / > < / a : p r s t G e o m > < a : e f f e c t L s t / > < / p : s p P r > < p : t x B o d y > < a : b o d y P r   a n c h o r = " c t r "   b I n s = " 4 5 7 2 0 "   l I n s = " 9 1 4 4 0 "   n u m C o l = " 1 "   r I n s = " 9 1 4 4 0 "   r t l C o l = " 0 "   s p c C o l = " 0 "   t I n s = " 4 5 7 2 0 "   v e r t = " h o r z " / > < a : l s t S t y l e > < a : l v l 1 p P r   a l g n = " l "   l v l = " 0 "   m a r L = " 0 "   r t l = " f a l s e " > < a : l n S p c > < a : s p c P c t   v a l = " 1 0 0 0 0 0 " / > < / a : l n S p c > < a : d e f R P r   b = " 0 "   d i r t y = " 0 "   i = " 0 "   l a n g = " e n - U S "   s z = " 6 0 0 " > < a : s o l i d F i l l > < a : s c h e m e C l r   v a l = " b g 1 " > < a : l u m M o d   v a l = " 5 0 0 0 0 " / > < / a : s c h e m e C l r > < / a : s o l i d F i l l > < a : l a t i n   t y p e f a c e = " R o b o t o " / > < / a : d e f R P r > < / a : l v l 1 p P r > < a : l v l 2 p P r   a l g n = " l "   l v l = " 1 "   m a r L = " 4 5 7 2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2 p P r > < a : l v l 3 p P r   a l g n = " l "   l v l = " 2 "   m a r L = " 9 1 4 4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3 p P r > < a : l v l 4 p P r   a l g n = " l "   l v l = " 3 "   m a r L = " 1 3 7 1 6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4 p P r > < a : l v l 5 p P r   a l g n = " l "   l v l = " 4 "   m a r L = " 1 8 2 8 8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5 p P r > < a : l v l 6 p P r   a l g n = " l "   l v l = " 5 "   m a r L = " 2 2 8 6 0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6 p P r > < a : l v l 7 p P r   a l g n = " l "   l v l = " 6 "   m a r L = " 2 7 4 3 2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7 p P r > < a : l v l 8 p P r   a l g n = " l "   l v l = " 7 "   m a r L = " 3 2 0 0 4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8 p P r > < a : l v l 9 p P r   a l g n = " l "   l v l = " 8 "   m a r L = " 3 6 5 7 6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9 p P r > < / a : l s t S t y l e > < a : p > < a : p P r   a l g n = " l "   l v l = " 0 "   m a r L = " 0 "   r t l = " f a l s e " > < a : d e f R P r   b = " 0 "   d i r t y = " 0 "   i = " 0 "   l a n g = " e n - U S "   s z = " 6 0 0 " > < a : s o l i d F i l l > < a : s c h e m e C l r   v a l = " b g 1 " > < a : l u m M o d   v a l = " 5 0 0 0 0 " / > < / a : s c h e m e C l r > < / a : s o l i d F i l l > < a : l a t i n   t y p e f a c e = " + m n - l t " / > < / a : d e f R P r > < / a : p P r > < a : r > < a : r P r   d i r t y = " 0 "   l a n g = " e n - U S " / > < a : t > D a t e < / a : t > < / a : r > < a : e n d P a r a R P r   d i r t y = " 0 "   l a n g = " e n - U S " / > < / a : p > < / p : t x B o d y > < / p : s p > < p : s p > < p : n v S p P r > < p : c N v P r   h i d d e n = " t r u e "   i d = " 8 "   n a m e = " S l i d e   N u m b e r   P l a c e h o l d e r   5 " > < a : e x t L s t > < a : e x t   u r i = " { C A C E E B 0 5 - A 8 4 8 - 4 C D E - B 1 0 B - 7 3 4 9 F 0 3 F 5 A 9 B } " > < a 1 6 : c r e a t i o n I d   x m l n s : a 1 6 = " h t t p : / / s c h e m a s . m i c r o s o f t . c o m / o f f i c e / d r a w i n g / 2 0 1 0 / m a i n "   i d = " { 4 4 8 A E F 1 B - 4 8 4 5 - 4 C B 0 - B D 1 B - 7 8 2 3 A 2 B 1 9 A 9 8 } " / > < / a : e x t > < / a : e x t L s t > < / p : c N v P r > < p : c N v S p P r   t x B o x = " 1 " > < a : s p L o c k s   n o G r p = " t r u e " / > < / p : c N v S p P r > < p : n v P r / > < / p : n v S p P r > < p : s p P r > < a : x f r m   r o t = " 0 " > < a : o f f   x = " 6 1 2 3 4 4 8 "   y = " 4 7 7 1 2 3 3 " / > < a : e x t   c x = " 2 1 3 3 6 0 0 "   c y = " 2 7 3 8 4 4 " / > < / a : x f r m > < a : p r s t G e o m   p r s t = " r e c t " > < a : a v L s t / > < / a : p r s t G e o m > < a : e f f e c t L s t / > < / p : s p P r > < p : t x B o d y > < a : b o d y P r   a n c h o r = " c t r "   b I n s = " 4 5 7 2 0 "   l I n s = " 9 1 4 4 0 "   n u m C o l = " 1 "   r I n s = " 9 1 4 4 0 "   r t l C o l = " 0 "   s p c C o l = " 0 "   t I n s = " 4 5 7 2 0 "   v e r t = " h o r z " / > < a : l s t S t y l e > < a : l v l 1 p P r   a l g n = " r "   l v l = " 0 "   m a r L = " 0 "   r t l = " f a l s e " > < a : l n S p c > < a : s p c P c t   v a l = " 1 0 0 0 0 0 " / > < / a : l n S p c > < a : d e f R P r   b = " 0 "   d i r t y = " 0 "   i = " 0 "   l a n g = " e n - U S "   s z = " 6 0 0 " > < a : s o l i d F i l l > < a : s c h e m e C l r   v a l = " b g 1 " > < a : l u m M o d   v a l = " 5 0 0 0 0 " / > < / a : s c h e m e C l r > < / a : s o l i d F i l l > < a : l a t i n   t y p e f a c e = " R o b o t o " / > < / a : d e f R P r > < / a : l v l 1 p P r > < a : l v l 2 p P r   a l g n = " l "   l v l = " 1 "   m a r L = " 4 5 7 2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2 p P r > < a : l v l 3 p P r   a l g n = " l "   l v l = " 2 "   m a r L = " 9 1 4 4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3 p P r > < a : l v l 4 p P r   a l g n = " l "   l v l = " 3 "   m a r L = " 1 3 7 1 6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4 p P r > < a : l v l 5 p P r   a l g n = " l "   l v l = " 4 "   m a r L = " 1 8 2 8 8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5 p P r > < a : l v l 6 p P r   a l g n = " l "   l v l = " 5 "   m a r L = " 2 2 8 6 0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6 p P r > < a : l v l 7 p P r   a l g n = " l "   l v l = " 6 "   m a r L = " 2 7 4 3 2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7 p P r > < a : l v l 8 p P r   a l g n = " l "   l v l = " 7 "   m a r L = " 3 2 0 0 4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8 p P r > < a : l v l 9 p P r   a l g n = " l "   l v l = " 8 "   m a r L = " 3 6 5 7 6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9 p P r > < / a : l s t S t y l e > < a : p > < a : p P r   a l g n = " r "   l v l = " 0 "   m a r L = " 0 "   r t l = " f a l s e " > < a : d e f R P r   b = " 0 "   d i r t y = " 0 "   i = " 0 "   l a n g = " e n - U S "   s z = " 6 0 0 " > < a : s o l i d F i l l > < a : s c h e m e C l r   v a l = " b g 1 " > < a : l u m M o d   v a l = " 5 0 0 0 0 " / > < / a : s c h e m e C l r > < / a : s o l i d F i l l > < a : l a t i n   t y p e f a c e = " + m n - l t " / > < / a : d e f R P r > < / a : p P r > < a : r > < a : r P r   d i r t y = " 0 "   l a n g = " e n - U S " / > < a : t > & l t ; # & g t ; < / a : t > < / a : r > < a : e n d P a r a R P r   d i r t y = " 0 "   l a n g = " e n - U S " / > < / a : p > < / p : t x B o d y > < / p : s p > < p : s p > < p : n v S p P r > < p : c N v P r   h i d d e n = " t r u e "   i d = " 9 "   n a m e = " F o o t e r   P l a c e h o l d e r   4 " > < a : e x t L s t > < a : e x t   u r i = " { F 7 A B B 3 9 0 - 0 3 8 7 - 4 B 5 5 - B 0 0 2 - E F D 9 2 6 2 0 9 1 B 1 } " > < a 1 6 : c r e a t i o n I d   x m l n s : a 1 6 = " h t t p : / / s c h e m a s . m i c r o s o f t . c o m / o f f i c e / d r a w i n g / 2 0 1 0 / m a i n "   i d = " { E 5 C C 4 9 0 7 - 4 6 8 F - 4 5 F 2 - 9 2 A 5 - 5 D 0 D 5 D 9 5 7 3 3 3 } " / > < / a : e x t > < / a : e x t L s t > < / p : c N v P r > < p : c N v S p P r   t x B o x = " 1 " > < a : s p L o c k s   n o G r p = " t r u e " / > < / p : c N v S p P r > < p : n v P r / > < / p : n v S p P r > < p : s p P r > < a : x f r m   r o t = " 0 " > < a : o f f   x = " 3 1 2 4 2 0 0 "   y = " 4 7 7 1 2 3 3 " / > < a : e x t   c x = " 2 8 9 5 6 0 0 "   c y = " 2 7 3 8 4 4 " / > < / a : x f r m > < a : p r s t G e o m   p r s t = " r e c t " > < a : a v L s t / > < / a : p r s t G e o m > < a : e f f e c t L s t / > < / p : s p P r > < p : t x B o d y > < a : b o d y P r   a n c h o r = " c t r "   b I n s = " 4 5 7 2 0 "   l I n s = " 9 1 4 4 0 "   n u m C o l = " 1 "   r I n s = " 9 1 4 4 0 "   r t l C o l = " 0 "   s p c C o l = " 0 "   t I n s = " 4 5 7 2 0 "   v e r t = " h o r z " / > < a : l s t S t y l e > < a : l v l 1 p P r   a l g n = " c t r "   l v l = " 0 "   m a r L = " 0 "   r t l = " f a l s e " > < a : l n S p c > < a : s p c P c t   v a l = " 1 0 0 0 0 0 " / > < / a : l n S p c > < a : d e f R P r   b = " 0 "   d i r t y = " 0 "   i = " 0 "   l a n g = " e n - U S "   s z = " 6 0 0 " > < a : s o l i d F i l l > < a : s c h e m e C l r   v a l = " b g 1 " > < a : l u m M o d   v a l = " 5 0 0 0 0 " / > < / a : s c h e m e C l r > < / a : s o l i d F i l l > < a : l a t i n   t y p e f a c e = " R o b o t o " / > < / a : d e f R P r > < / a : l v l 1 p P r > < a : l v l 2 p P r   a l g n = " l "   l v l = " 1 "   m a r L = " 4 5 7 2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2 p P r > < a : l v l 3 p P r   a l g n = " l "   l v l = " 2 "   m a r L = " 9 1 4 4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3 p P r > < a : l v l 4 p P r   a l g n = " l "   l v l = " 3 "   m a r L = " 1 3 7 1 6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4 p P r > < a : l v l 5 p P r   a l g n = " l "   l v l = " 4 "   m a r L = " 1 8 2 8 8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5 p P r > < a : l v l 6 p P r   a l g n = " l "   l v l = " 5 "   m a r L = " 2 2 8 6 0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6 p P r > < a : l v l 7 p P r   a l g n = " l "   l v l = " 6 "   m a r L = " 2 7 4 3 2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7 p P r > < a : l v l 8 p P r   a l g n = " l "   l v l = " 7 "   m a r L = " 3 2 0 0 4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8 p P r > < a : l v l 9 p P r   a l g n = " l "   l v l = " 8 "   m a r L = " 3 6 5 7 6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9 p P r > < / a : l s t S t y l e > < a : p > < a : p P r   a l g n = " c t r "   l v l = " 0 "   m a r L = " 0 "   r t l = " f a l s e " > < a : d e f R P r   b = " 0 "   d i r t y = " 0 "   i = " 0 "   l a n g = " e n - U S "   s z = " 6 0 0 " > < a : s o l i d F i l l > < a : s c h e m e C l r   v a l = " b g 1 " > < a : l u m M o d   v a l = " 5 0 0 0 0 " / > < / a : s c h e m e C l r > < / a : s o l i d F i l l > < a : l a t i n   t y p e f a c e = " + m n - l t " / > < / a : d e f R P r > < / a : p P r > < a : r > < a : r P r   d i r t y = " 0 "   l a n g = " e n - U S " / > < a : t > F o o t e r < / a : t > < / a : r > < a : e n d P a r a R P r   d i r t y = " 0 "   l a n g = " e n - U S " / > < / a : p > < / p : t x B o d y > < / p : s p > < p : s p > < p : n v S p P r > < p : c N v P r   h i d d e n = " t r u e "   i d = " 1 0 "   n a m e = " D a t e   P l a c e h o l d e r   3 " > < a : e x t L s t > < a : e x t   u r i = " { 9 F 3 2 D D 8 7 - F 4 0 0 - 4 2 8 3 - A A E C - 5 C 5 F A D 7 7 E 6 3 A } " > < a 1 6 : c r e a t i o n I d   x m l n s : a 1 6 = " h t t p : / / s c h e m a s . m i c r o s o f t . c o m / o f f i c e / d r a w i n g / 2 0 1 0 / m a i n "   i d = " { 6 A 6 8 0 8 7 E - A 5 9 2 - 4 3 6 4 - A A 6 4 - 0 3 D F 1 4 9 7 B E B 9 } " / > < / a : e x t > < / a : e x t L s t > < / p : c N v P r > < p : c N v S p P r   t x B o x = " 1 " > < a : s p L o c k s   n o G r p = " t r u e " / > < / p : c N v S p P r > < p : n v P r / > < / p : n v S p P r > < p : s p P r > < a : x f r m   r o t = " 0 " > < a : o f f   x = " 8 9 4 6 3 3 "   y = " 4 7 7 1 2 3 3 " / > < a : e x t   c x = " 2 1 3 3 6 0 0 "   c y = " 2 7 3 8 4 4 " / > < / a : x f r m > < a : p r s t G e o m   p r s t = " r e c t " > < a : a v L s t / > < / a : p r s t G e o m > < a : e f f e c t L s t / > < / p : s p P r > < p : t x B o d y > < a : b o d y P r   a n c h o r = " c t r "   b I n s = " 4 5 7 2 0 "   l I n s = " 9 1 4 4 0 "   n u m C o l = " 1 "   r I n s = " 9 1 4 4 0 "   r t l C o l = " 0 "   s p c C o l = " 0 "   t I n s = " 4 5 7 2 0 "   v e r t = " h o r z " / > < a : l s t S t y l e > < a : l v l 1 p P r   a l g n = " l "   l v l = " 0 "   m a r L = " 0 "   r t l = " f a l s e " > < a : l n S p c > < a : s p c P c t   v a l = " 1 0 0 0 0 0 " / > < / a : l n S p c > < a : d e f R P r   b = " 0 "   d i r t y = " 0 "   i = " 0 "   l a n g = " e n - U S "   s z = " 6 0 0 " > < a : s o l i d F i l l > < a : s c h e m e C l r   v a l = " b g 1 " > < a : l u m M o d   v a l = " 5 0 0 0 0 " / > < / a : s c h e m e C l r > < / a : s o l i d F i l l > < a : l a t i n   t y p e f a c e = " R o b o t o " / > < / a : d e f R P r > < / a : l v l 1 p P r > < a : l v l 2 p P r   a l g n = " l "   l v l = " 1 "   m a r L = " 4 5 7 2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2 p P r > < a : l v l 3 p P r   a l g n = " l "   l v l = " 2 "   m a r L = " 9 1 4 4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3 p P r > < a : l v l 4 p P r   a l g n = " l "   l v l = " 3 "   m a r L = " 1 3 7 1 6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4 p P r > < a : l v l 5 p P r   a l g n = " l "   l v l = " 4 "   m a r L = " 1 8 2 8 8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5 p P r > < a : l v l 6 p P r   a l g n = " l "   l v l = " 5 "   m a r L = " 2 2 8 6 0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6 p P r > < a : l v l 7 p P r   a l g n = " l "   l v l = " 6 "   m a r L = " 2 7 4 3 2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7 p P r > < a : l v l 8 p P r   a l g n = " l "   l v l = " 7 "   m a r L = " 3 2 0 0 4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8 p P r > < a : l v l 9 p P r   a l g n = " l "   l v l = " 8 "   m a r L = " 3 6 5 7 6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9 p P r > < / a : l s t S t y l e > < a : p > < a : p P r   a l g n = " l "   l v l = " 0 "   m a r L = " 0 "   r t l = " f a l s e " > < a : d e f R P r   b = " 0 "   d i r t y = " 0 "   i = " 0 "   l a n g = " e n - U S "   s z = " 6 0 0 " > < a : s o l i d F i l l > < a : s c h e m e C l r   v a l = " b g 1 " > < a : l u m M o d   v a l = " 5 0 0 0 0 " / > < / a : s c h e m e C l r > < / a : s o l i d F i l l > < a : l a t i n   t y p e f a c e = " + m n - l t " / > < / a : d e f R P r > < / a : p P r > < a : r > < a : r P r   d i r t y = " 0 "   l a n g = " e n - U S " / > < a : t > D a t e < / a : t > < / a : r > < a : e n d P a r a R P r   d i r t y = " 0 "   l a n g = " e n - U S " / > < / a : p > < / p : t x B o d y > < / p : s p > < p : s p > < p : n v S p P r > < p : c N v P r   i d = " 1 1 "   n a m e = " T i t l e   P l a c e h o l d e r   1 " > < a : e x t L s t > < a : e x t   u r i = " { 6 3 2 2 1 D 1 4 - A 3 0 7 - 4 C 7 0 - A E 9 A - 4 6 0 E 5 E E 4 D C C 6 } " > < a 1 6 : c r e a t i o n I d   x m l n s : a 1 6 = " h t t p : / / s c h e m a s . m i c r o s o f t . c o m / o f f i c e / d r a w i n g / 2 0 1 0 / m a i n "   i d = " { 6 F 9 D 4 1 2 A - 7 8 7 7 - 4 8 1 8 - 9 5 D 2 - 1 B A F 9 8 5 5 D 7 2 3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7 6 2 0 0 0 "   y = " 3 4 9 0 4 5 " / > < a : e x t   c x = " 7 6 2 0 0 0 0 "   c y = " 8 5 7 2 5 0 " / > < / a : x f r m > < a : p r s t G e o m   p r s t = " r e c t " > < a : a v L s t / > < / a : p r s t G e o m > < / p : s p P r > < p : t x B o d y > < a : b o d y P r   a n c h o r = " b "   b I n s = " 4 5 7 2 0 "   l I n s = " 9 1 4 4 0 "   r I n s = " 9 1 4 4 0 "   r t l C o l = " 0 "   t I n s = " 4 5 7 2 0 "   v e r t = " h o r z " > < a : n o A u t o f i t / > < / a : b o d y P r > < a : l s t S t y l e /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1 2 "   n a m e = " T e x t   P l a c e h o l d e r   2 " > < a : e x t L s t > < a : e x t   u r i = " { 7 2 E 2 F 6 7 B - D B E 6 - 4 1 A 3 - A 7 7 1 - C 3 D E 7 4 7 8 2 C 1 B } " > < a 1 6 : c r e a t i o n I d   x m l n s : a 1 6 = " h t t p : / / s c h e m a s . m i c r o s o f t . c o m / o f f i c e / d r a w i n g / 2 0 1 0 / m a i n "   i d = " { D 6 F 3 A 2 2 C - 5 9 E 4 - 4 B 3 B - 9 5 C 4 - 1 F 6 2 6 F D 9 C 6 D D } " / > < / a : e x t > < / a : e x t L s t > < / p : c N v P r > < p : c N v S p P r > < a : s p L o c k s   n o G r p = " t r u e " / > < / p : c N v S p P r > < p : n v P r > < p : p h   i d x = " 1 "   t y p e = " b o d y " / > < / p : n v P r > < / p : n v S p P r > < p : s p P r > < a : x f r m   r o t = " 0 " > < a : o f f   x = " 7 6 2 0 0 0 "   y = " 1 4 2 8 7 5 0 " / > < a : e x t   c x = " 7 6 2 0 0 0 0 "   c y = " 3 0 4 8 0 0 0 " / > < / a : x f r m > < a : p r s t G e o m   p r s t = " r e c t " > < a : a v L s t / > < / a : p r s t G e o m > < / p : s p P r > < p : t x B o d y > < a : b o d y P r   b I n s = " 4 5 7 2 0 "   l I n s = " 9 1 4 4 0 "   r I n s = " 9 1 4 4 0 "   r t l C o l = " 0 "   t I n s = " 9 3 6 0 0 "   v e r t = " h o r z " > < a : n o r m A u t o f i t   f o n t S c a l e = " 1 0 0 0 0 0 "   l n S p c R e d u c t i o n = " 0 " / > < / a : b o d y P r > < a : l s t S t y l e / > < a : p > < a : p P r   l v l = " 0 " / > < a : r > < a : r P r   d i r t y = " 0 "   l a n g = " e n - U S " / > < a : t > C l i c k   t o   e d i t   M a s t e r   t e x t   s t y l e s < / a : t > < / a : r > < / a : p > < a : p > < a : p P r   l v l = " 1 " / > < a : r > < a : r P r   d i r t y = " 0 "   l a n g = " e n - U S " / > < a : t > S e c o n d   l e v e l < / a : t > < / a : r > < / a : p > < a : p > < a : p P r   l v l = " 2 " / > < a : r > < a : r P r   d i r t y = " 0 "   l a n g = " e n - U S " / > < a : t > T h i r d   l e v e l < / a : t > < / a : r > < / a : p > < a : p > < a : p P r   l v l = " 3 " / > < a : r > < a : r P r   d i r t y = " 0 "   l a n g = " e n - U S " / > < a : t > F o u r t h   l e v e l < / a : t > < / a : r > < / a : p > < a : p > < a : p P r   l v l = " 4 " / > < a : r > < a : r P r   d i r t y = " 0 "   l a n g = " e n - U S " / > < a : t > F i f t h   l e v e l < / a : t > < / a : r > < a : e n d P a r a R P r   d i r t y = " 0 "   l a n g = " e n - U S " / > < / a : p > < / p : t x B o d y > < / p : s p > < p : s p > < p : n v S p P r > < p : c N v P r   h i d d e n = " f a l s e "   i d = " 1 3 "   n a m e = " S l i d e   N u m b e r   P l a c e h o l d e r   5 " > < a : e x t L s t > < a : e x t   u r i = " { 3 C 7 2 5 0 3 E - D 9 D 7 - 4 A 5 4 - B 2 E 3 - A E 3 9 0 B 3 5 7 B 8 C } " > < a 1 6 : c r e a t i o n I d   x m l n s : a 1 6 = " h t t p : / / s c h e m a s . m i c r o s o f t . c o m / o f f i c e / d r a w i n g / 2 0 1 0 / m a i n "   i d = " { 3 6 9 B 0 E C D - A 6 B A - 4 6 B 0 - 8 C 4 2 - 7 E E 6 5 F 7 5 A B 1 0 } " / > < / a : e x t > < / a : e x t L s t > < / p : c N v P r > < p : c N v S p P r > < a : s p L o c k s   n o G r p = " t r u e " / > < / p : c N v S p P r > < p : n v P r > < p : p h   i d x = " 4 "   s z = " q u a r t e r "   t y p e = " s l d N u m " / > < / p : n v P r > < / p : n v S p P r > < p : s p P r > < a : x f r m   r o t = " 0 " > < a : o f f   x = " 7 7 6 7 8 1 5 "   y = " 4 6 9 5 0 3 3 " / > < a : e x t   c x = " 6 1 3 0 1 8 "   c y = " 2 8 5 7 5 0 " / > < / a : x f r m > < a : p r s t G e o m   p r s t = " r e c t " > < a : a v L s t / > < / a : p r s t G e o m > < / p : s p P r > < p : t x B o d y > < a : b o d y P r   a n c h o r = " c t r "   b I n s = " 4 5 7 2 0 "   l I n s = " 9 1 4 4 0 "   r I n s = " 9 1 4 4 0 "   r t l C o l = " 0 "   t I n s = " 4 5 7 2 0 "   v e r t = " h o r z " / > < a : l s t S t y l e > < a : l v l 1 p P r   a l g n = " r "   l v l = " 0 " > < a : d e f R P r   b = " 0 "   d i r t y = " 0 "   i = " 0 "   l a n g = " e n - U S "   s z = " 6 0 0 " > < a : s o l i d F i l l > < a : s c h e m e C l r   v a l = " b g 1 " > < a : l u m M o d   v a l = " 5 0 0 0 0 " / > < / a : s c h e m e C l r > < / a : s o l i d F i l l > < a : l a t i n   t y p e f a c e = " + m n - l t " / > < / a : d e f R P r > < / a : l v l 1 p P r > < / a : l s t S t y l e > < a : p > < a : p P r / > < a : r > < a : r P r   d i r t y = " 0 "   l a n g = " e n - U S " / > < a : t > & l t ; # & g t ; < / a : t > < / a : r > < a : e n d P a r a R P r   d i r t y = " 0 "   l a n g = " e n - U S " / > < / a : p > < / p : t x B o d y > < / p : s p > < p : s p > < p : n v S p P r > < p : c N v P r   h i d d e n = " f a l s e "   i d = " 1 4 "   n a m e = " F o o t e r   P l a c e h o l d e r   4 " > < a : e x t L s t > < a : e x t   u r i = " { F B 9 A 1 E B 7 - C 7 8 4 - 4 3 A C - 8 C 8 F - F 3 6 7 4 4 F 0 7 4 3 E } " > < a 1 6 : c r e a t i o n I d   x m l n s : a 1 6 = " h t t p : / / s c h e m a s . m i c r o s o f t . c o m / o f f i c e / d r a w i n g / 2 0 1 0 / m a i n "   i d = " { 9 1 D F 3 C C E - 0 C 0 0 - 4 A 9 0 - A 8 2 1 - F D 3 2 2 4 9 5 E F 3 F } " / > < / a : e x t > < / a : e x t L s t > < / p : c N v P r > < p : c N v S p P r > < a : s p L o c k s   n o G r p = " t r u e " / > < / p : c N v S p P r > < p : n v P r > < p : p h   i d x = " 3 "   s z = " q u a r t e r "   t y p e = " f t r " / > < / p : n v P r > < / p : n v S p P r > < p : s p P r > < a : x f r m   r o t = " 0 " > < a : o f f   x = " 2 4 9 5 5 5 0 "   y = " 4 6 8 6 3 0 0 " / > < a : e x t   c x = " 5 1 8 1 6 0 0 "   c y = " 2 8 5 7 5 0 " / > < / a : x f r m > < a : p r s t G e o m   p r s t = " r e c t " > < a : a v L s t / > < / a : p r s t G e o m > < / p : s p P r > < p : t x B o d y > < a : b o d y P r   a n c h o r = " c t r "   b I n s = " 4 5 7 2 0 "   l I n s = " 9 1 4 4 0 "   r I n s = " 9 1 4 4 0 "   r t l C o l = " 0 "   t I n s = " 4 5 7 2 0 "   v e r t = " h o r z " / > < a : l s t S t y l e > < a : l v l 1 p P r   a l g n = " c t r "   l v l = " 0 " > < a : d e f R P r   b = " 0 "   d i r t y = " 0 "   i = " 0 "   l a n g = " e n - U S "   s z = " 6 0 0 " > < a : s o l i d F i l l > < a : s c h e m e C l r   v a l = " b g 1 " > < a : l u m M o d   v a l = " 5 0 0 0 0 " / > < / a : s c h e m e C l r > < / a : s o l i d F i l l > < a : l a t i n   t y p e f a c e = " + m n - l t " / > < / a : d e f R P r > < / a : l v l 1 p P r > < / a : l s t S t y l e > < a : p > < a : p P r / > < a : r > < a : r P r   d i r t y = " 0 "   l a n g = " e n - U S " / > < a : t > F o o t e r < / a : t > < / a : r > < a : e n d P a r a R P r   d i r t y = " 0 "   l a n g = " e n - U S " / > < / a : p > < / p : t x B o d y > < / p : s p > < p : s p > < p : n v S p P r > < p : c N v P r   h i d d e n = " f a l s e "   i d = " 1 5 "   n a m e = " D a t e   P l a c e h o l d e r   3 " > < a : e x t L s t > < a : e x t   u r i = " { 2 6 F F 5 9 2 7 - A 6 5 A - 4 8 7 8 - B F 6 1 - D 5 9 6 C B 4 2 7 9 8 1 } " > < a 1 6 : c r e a t i o n I d   x m l n s : a 1 6 = " h t t p : / / s c h e m a s . m i c r o s o f t . c o m / o f f i c e / d r a w i n g / 2 0 1 0 / m a i n "   i d = " { 6 3 9 5 6 0 6 B - 8 7 9 E - 4 B 0 D - B 9 7 6 - A 0 D 7 9 2 6 6 0 1 D 9 } " / > < / a : e x t > < / a : e x t L s t > < / p : c N v P r > < p : c N v S p P r > < a : s p L o c k s   n o G r p = " t r u e " / > < / p : c N v S p P r > < p : n v P r > < p : p h   i d x = " 2 "   s z = " h a l f "   t y p e = " d t " / > < / p : n v P r > < / p : n v S p P r > < p : s p P r > < a : x f r m   r o t = " 0 " > < a : o f f   x = " 7 6 2 0 0 0 "   y = " 4 6 9 5 0 3 3 " / > < a : e x t   c x = " 1 6 3 9 5 7 0 "   c y = " 2 8 5 7 5 0 " / > < / a : x f r m > < a : p r s t G e o m   p r s t = " r e c t " > < a : a v L s t / > < / a : p r s t G e o m > < / p : s p P r > < p : t x B o d y > < a : b o d y P r   a n c h o r = " c t r "   b I n s = " 4 5 7 2 0 "   l I n s = " 9 1 4 4 0 "   r I n s = " 9 1 4 4 0 "   r t l C o l = " 0 "   t I n s = " 4 5 7 2 0 "   v e r t = " h o r z " / > < a : l s t S t y l e > < a : l v l 1 p P r   a l g n = " l "   l v l = " 0 " > < a : d e f R P r   b = " 0 "   d i r t y = " 0 "   i = " 0 "   l a n g = " e n - U S "   s z = " 6 0 0 " > < a : s o l i d F i l l > < a : s c h e m e C l r   v a l = " b g 1 " > < a : l u m M o d   v a l = " 5 0 0 0 0 " / > < / a : s c h e m e C l r > < / a : s o l i d F i l l > < a : l a t i n   t y p e f a c e = " + m n - l t " / > < / a : d e f R P r > < / a : l v l 1 p P r > < / a : l s t S t y l e > < a : p > < a : p P r / > < a : r > < a : r P r   d i r t y = " 0 "   l a n g = " e n - U S " / > < a : t > D a t e < / a : t > < / a : r > < a : e n d P a r a R P r   d i r t y = " 0 "   l a n g = " e n - U S " / > < / a : p > < / p : t x B o d y > < / p : s p > < / p : s p T r e e > < / p : c S l d > < p : c l r M a p   a c c e n t 1 = " a c c e n t 1 "   a c c e n t 2 = " a c c e n t 2 "   a c c e n t 3 = " a c c e n t 3 "   a c c e n t 4 = " a c c e n t 4 "   a c c e n t 5 = " a c c e n t 5 "   a c c e n t 6 = " a c c e n t 6 "   b g 1 = " l t 1 "   b g 2 = " l t 2 "   f o l H l i n k = " f o l H l i n k "   h l i n k = " h l i n k "   t x 1 = " d k 1 "   t x 2 = " d k 2 " / > < p : s l d L a y o u t I d L s t > < p : s l d L a y o u t I d   i d = " 2 1 4 7 4 8 3 6 4 9 "   r : i d = " r I d 1 " / > < p : s l d L a y o u t I d   i d = " 2 1 4 7 4 8 3 6 5 0 "   r : i d = " r I d 2 " / > < p : s l d L a y o u t I d   i d = " 2 1 4 7 4 8 3 6 5 1 "   r : i d = " r I d 3 " / > < p : s l d L a y o u t I d   i d = " 2 1 4 7 4 8 3 6 5 2 "   r : i d = " r I d 4 " / > < p : s l d L a y o u t I d   i d = " 2 1 4 7 4 8 3 6 5 3 "   r : i d = " r I d 5 " / > < p : s l d L a y o u t I d   i d = " 2 1 4 7 4 8 3 6 5 4 "   r : i d = " r I d 6 " / > < p : s l d L a y o u t I d   i d = " 2 1 4 7 4 8 3 6 5 5 "   r : i d = " r I d 7 " / > < p : s l d L a y o u t I d   i d = " 2 1 4 7 4 8 3 6 5 6 "   r : i d = " r I d 8 " / > < p : s l d L a y o u t I d   i d = " 2 1 4 7 4 8 3 6 5 7 "   r : i d = " r I d 9 " / > < p : s l d L a y o u t I d   i d = " 2 1 4 7 4 8 3 6 5 8 "   r : i d = " r I d 1 0 " / > < p : s l d L a y o u t I d   i d = " 2 1 4 7 4 8 3 6 5 9 "   r : i d = " r I d 1 1 " / > < / p : s l d L a y o u t I d L s t > < p : h f   d t = " 0 "   f t r = " 0 "   s l d N u m = " 0 " / > < p : t x S t y l e s > < p : t i t l e S t y l e > < a : l v l 1 p P r   a l g n = " l "   l v l = " 0 "   r t l = " f a l s e " > < a : l n S p c > < a : s p c P c t   v a l = " 1 0 0 0 0 0 " / > < / a : l n S p c > < a : s p c B e f > < a : s p c P c t   v a l = " 0 " / > < / a : s p c B e f > < a : b u N o n e / > < a : d e f R P r   b = " 1 "   d i r t y = " 0 "   i = " 0 "   l a n g = " e n - U S "   s z = " 3 2 0 0 " > < a : s o l i d F i l l > < a : s c h e m e C l r   v a l = " t x 1 " / > < / a : s o l i d F i l l > < a : l a t i n   t y p e f a c e = " + m j - l t " / > < / a : d e f R P r > < / a : l v l 1 p P r > < / p : t i t l e S t y l e > < p : b o d y S t y l e > < a : l v l 1 p P r   a l g n = " l "   i n d e n t = " - 3 4 2 9 0 0 "   l v l = " 0 "   m a r L = " 3 4 2 9 0 0 "   r t l = " f a l s e " > < a : s p c B e f > < a : s p c P t s   v a l = " 1 2 0 0 " / > < / a : s p c B e f > < a : b u C l r > < a : s c h e m e C l r   v a l = " a c c e n t 1 " / > < / a : b u C l r > < a : b u F o n t   t y p e f a c e = " A r i a l " / > < a : b u C h a r   c h a r = " " " / > < a : d e f R P r   b = " 0 "   d i r t y = " 0 "   i = " 0 "   l a n g = " e n - U S "   s z = " 1 6 0 0 " > < a : s o l i d F i l l > < a : s c h e m e C l r   v a l = " t x 1 " / > < / a : s o l i d F i l l > < a : l a t i n   t y p e f a c e = " + m n - l t " / > < / a : d e f R P r > < / a : l v l 1 p P r > < a : l v l 2 p P r   a l g n = " l "   i n d e n t = " - 2 8 5 7 5 0 "   l v l = " 1 "   m a r L = " 7 4 2 9 5 0 "   r t l = " f a l s e " > < a : s p c B e f > < a : s p c P t s   v a l = " 3 0 0 " / > < / a : s p c B e f > < a : b u C l r > < a : s c h e m e C l r   v a l = " t x 1 " > < a : l u m M o d   v a l = " 5 0 0 0 0 " / > < a : l u m O f f   v a l = " 5 0 0 0 0 " / > < / a : s c h e m e C l r > < / a : b u C l r > < a : b u F o n t   t y p e f a c e = " A r i a l " / > < a : b u C h a r   c h a r = " - " / > < a : d e f R P r   b = " 0 "   d i r t y = " 0 "   i = " 0 "   l a n g = " e n - U S "   s z = " 1 4 0 0 " > < a : s o l i d F i l l > < a : s c h e m e C l r   v a l = " b g 1 " > < a : l u m M o d   v a l = " 5 0 0 0 0 " / > < / a : s c h e m e C l r > < / a : s o l i d F i l l > < a : l a t i n   t y p e f a c e = " + m n - l t " / > < / a : d e f R P r > < / a : l v l 2 p P r > < a : l v l 3 p P r   a l g n = " l "   i n d e n t = " - 2 2 8 6 0 0 "   l v l = " 2 "   m a r L = " 1 1 4 3 0 0 0 "   r t l = " f a l s e " > < a : s p c B e f > < a : s p c P t s   v a l = " 3 0 0 " / > < / a : s p c B e f > < a : b u C l r > < a : s c h e m e C l r   v a l = " t x 1 " > < a : l u m M o d   v a l = " 5 0 0 0 0 " / > < a : l u m O f f   v a l = " 5 0 0 0 0 " / > < / a : s c h e m e C l r > < / a : b u C l r > < a : b u F o n t   t y p e f a c e = " A r i a l " / > < a : b u C h a r   c h a r = " - " / > < a : d e f R P r   b = " 0 "   d i r t y = " 0 "   i = " 0 "   l a n g = " e n - U S "   s z = " 1 2 0 0 " > < a : s o l i d F i l l > < a : s c h e m e C l r   v a l = " b g 1 " > < a : l u m M o d   v a l = " 5 0 0 0 0 " / > < / a : s c h e m e C l r > < / a : s o l i d F i l l > < a : l a t i n   t y p e f a c e = " + m n - l t " / > < / a : d e f R P r > < / a : l v l 3 p P r > < a : l v l 4 p P r   a l g n = " l "   i n d e n t = " - 2 2 8 6 0 0 "   l v l = " 3 "   m a r L = " 1 6 0 0 2 0 0 "   r t l = " f a l s e " > < a : s p c B e f > < a : s p c P t s   v a l = " 3 0 0 " / > < / a : s p c B e f > < a : b u C l r > < a : s c h e m e C l r   v a l = " t x 1 " > < a : l u m M o d   v a l = " 5 0 0 0 0 " / > < a : l u m O f f   v a l = " 5 0 0 0 0 " / > < / a : s c h e m e C l r > < / a : b u C l r > < a : b u F o n t   t y p e f a c e = " A r i a l " / > < a : b u C h a r   c h a r = " - " / > < a : d e f R P r   b = " 0 "   d i r t y = " 0 "   i = " 0 "   l a n g = " e n - U S "   s z = " 1 0 0 0 " > < a : s o l i d F i l l > < a : s c h e m e C l r   v a l = " b g 1 " > < a : l u m M o d   v a l = " 5 0 0 0 0 " / > < / a : s c h e m e C l r > < / a : s o l i d F i l l > < a : l a t i n   t y p e f a c e = " + m n - l t " / > < / a : d e f R P r > < / a : l v l 4 p P r > < a : l v l 5 p P r   a l g n = " l "   i n d e n t = " - 2 2 8 6 0 0 "   l v l = " 4 "   m a r L = " 2 0 5 7 4 0 0 "   r t l = " f a l s e " > < a : s p c B e f > < a : s p c P t s   v a l = " 3 0 0 " / > < / a : s p c B e f > < a : b u C l r > < a : s c h e m e C l r   v a l = " t x 1 " > < a : l u m M o d   v a l = " 5 0 0 0 0 " / > < a : l u m O f f   v a l = " 5 0 0 0 0 " / > < / a : s c h e m e C l r > < / a : b u C l r > < a : b u F o n t   t y p e f a c e = " A r i a l " / > < a : b u C h a r   c h a r = " - " / > < a : d e f R P r   b = " 0 "   d i r t y = " 0 "   i = " 0 "   l a n g = " e n - U S "   s z = " 9 0 0 " > < a : s o l i d F i l l > < a : s c h e m e C l r   v a l = " b g 1 " > < a : l u m M o d   v a l = " 5 0 0 0 0 " / > < / a : s c h e m e C l r > < / a : s o l i d F i l l > < a : l a t i n   t y p e f a c e = " + m n - l t " / > < / a : d e f R P r > < / a : l v l 5 p P r > < a : l v l 6 p P r   a l g n = " l "   i n d e n t = " - 2 2 8 6 0 0 "   l v l = " 5 "   m a r L = " 2 5 1 4 6 0 0 "   r t l = " f a l s e " > < a : s p c B e f > < a : s p c P c t   v a l = " 2 0 0 0 0 " / > < / a : s p c B e f > < a : b u F o n t   t y p e f a c e = " A r i a l " / > < a : b u C h a r   c h a r = " - " / > < a : d e f R P r   b = " 0 "   d i r t y = " 0 "   i = " 0 "   l a n g = " e n - U S "   s z = " 9 0 0 " > < a : s o l i d F i l l > < a : s c h e m e C l r   v a l = " b g 1 " > < a : l u m M o d   v a l = " 5 0 0 0 0 " / > < / a : s c h e m e C l r > < / a : s o l i d F i l l > < a : l a t i n   t y p e f a c e = " + m n - l t " / > < / a : d e f R P r > < / a : l v l 6 p P r > < a : l v l 7 p P r   a l g n = " l "   i n d e n t = " - 2 2 8 6 0 0 "   l v l = " 6 "   m a r L = " 2 9 7 1 8 0 0 "   r t l = " f a l s e " > < a : s p c B e f > < a : s p c P c t   v a l = " 2 0 0 0 0 " / > < / a : s p c B e f > < a : b u F o n t   t y p e f a c e = " A r i a l " / > < a : b u C h a r   c h a r = " - " / > < a : d e f R P r   b = " 0 "   d i r t y = " 0 "   i = " 0 "   l a n g = " e n - U S "   s z = " 9 0 0 " > < a : s o l i d F i l l > < a : s c h e m e C l r   v a l = " b g 1 " > < a : l u m M o d   v a l = " 5 0 0 0 0 " / > < / a : s c h e m e C l r > < / a : s o l i d F i l l > < a : l a t i n   t y p e f a c e = " + m n - l t " / > < / a : d e f R P r > < / a : l v l 7 p P r > < a : l v l 8 p P r   a l g n = " l "   i n d e n t = " - 2 2 8 6 0 0 "   l v l = " 7 "   m a r L = " 3 4 2 9 0 0 0 "   r t l = " f a l s e " > < a : s p c B e f > < a : s p c P c t   v a l = " 2 0 0 0 0 " / > < / a : s p c B e f > < a : b u F o n t   t y p e f a c e = " A r i a l " / > < a : b u C h a r   c h a r = " - " / > < a : d e f R P r   b = " 0 "   d i r t y = " 0 "   i = " 0 "   l a n g = " e n - U S "   s z = " 9 0 0 " > < a : s o l i d F i l l > < a : s c h e m e C l r   v a l = " b g 1 " > < a : l u m M o d   v a l = " 5 0 0 0 0 " / > < / a : s c h e m e C l r > < / a : s o l i d F i l l > < a : l a t i n   t y p e f a c e = " + m n - l t " / > < / a : d e f R P r > < / a : l v l 8 p P r > < a : l v l 9 p P r   a l g n = " l "   i n d e n t = " - 2 2 8 6 0 0 "   l v l = " 8 "   m a r L = " 3 8 8 6 2 0 0 "   r t l = " f a l s e " > < a : s p c B e f > < a : s p c P c t   v a l = " 2 0 0 0 0 " / > < / a : s p c B e f > < a : b u F o n t   t y p e f a c e = " A r i a l " / > < a : b u C h a r   c h a r = " - " / > < a : d e f R P r   b = " 0 "   d i r t y = " 0 "   i = " 0 "   l a n g = " e n - U S "   s z = " 9 0 0 " > < a : s o l i d F i l l > < a : s c h e m e C l r   v a l = " b g 1 " > < a : l u m M o d   v a l = " 5 0 0 0 0 " / > < / a : s c h e m e C l r > < / a : s o l i d F i l l > < a : l a t i n   t y p e f a c e = " + m n - l t " / > < / a : d e f R P r > < / a : l v l 9 p P r > < / p : b o d y S t y l e > < p : o t h e r S t y l e > < a : l v l 1 p P r   a l g n = " l "   l v l = " 0 "   m a r L = "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1 p P r > < a : l v l 2 p P r   a l g n = " l "   l v l = " 1 "   m a r L = " 4 5 7 2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2 p P r > < a : l v l 3 p P r   a l g n = " l "   l v l = " 2 "   m a r L = " 9 1 4 4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3 p P r > < a : l v l 4 p P r   a l g n = " l "   l v l = " 3 "   m a r L = " 1 3 7 1 6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4 p P r > < a : l v l 5 p P r   a l g n = " l "   l v l = " 4 "   m a r L = " 1 8 2 8 8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5 p P r > < a : l v l 6 p P r   a l g n = " l "   l v l = " 5 "   m a r L = " 2 2 8 6 0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6 p P r > < a : l v l 7 p P r   a l g n = " l "   l v l = " 6 "   m a r L = " 2 7 4 3 2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7 p P r > < a : l v l 8 p P r   a l g n = " l "   l v l = " 7 "   m a r L = " 3 2 0 0 4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8 p P r > < a : l v l 9 p P r   a l g n = " l "   l v l = " 8 "   m a r L = " 3 6 5 7 6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9 p P r > < / p : o t h e r S t y l e > < / p : t x S t y l e s > < / p : s l d M a s t e r >
</file>

<file path=ppt/slides/_rels/slide1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3 . p n g "   T y p e = " h t t p : / / s c h e m a s . o p e n x m l f o r m a t s . o r g / o f f i c e D o c u m e n t / 2 0 0 6 / r e l a t i o n s h i p s / i m a g e " / > < R e l a t i o n s h i p   I d = " r I d 1 "   T a r g e t = " . . / s l i d e L a y o u t s / s l i d e L a y o u t 1 . x m l "   T y p e = " h t t p : / / s c h e m a s . o p e n x m l f o r m a t s . o r g / o f f i c e D o c u m e n t / 2 0 0 6 / r e l a t i o n s h i p s / s l i d e L a y o u t " / > < / R e l a t i o n s h i p s >
</file>

<file path=ppt/slides/_rels/slide10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1 1 . p n g "   T y p e = " h t t p : / / s c h e m a s . o p e n x m l f o r m a t s . o r g / o f f i c e D o c u m e n t / 2 0 0 6 / r e l a t i o n s h i p s / i m a g e " / > < R e l a t i o n s h i p   I d = " r I d 1 "   T a r g e t = " . . / s l i d e L a y o u t s / s l i d e L a y o u t 6 . x m l "   T y p e = " h t t p : / / s c h e m a s . o p e n x m l f o r m a t s . o r g / o f f i c e D o c u m e n t / 2 0 0 6 / r e l a t i o n s h i p s / s l i d e L a y o u t " / > < / R e l a t i o n s h i p s >
</file>

<file path=ppt/slides/_rels/slide11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1 5 . p n g "   T y p e = " h t t p : / / s c h e m a s . o p e n x m l f o r m a t s . o r g / o f f i c e D o c u m e n t / 2 0 0 6 / r e l a t i o n s h i p s / i m a g e " / > < R e l a t i o n s h i p   I d = " r I d 1 "   T a r g e t = " . . / s l i d e L a y o u t s / s l i d e L a y o u t 6 . x m l "   T y p e = " h t t p : / / s c h e m a s . o p e n x m l f o r m a t s . o r g / o f f i c e D o c u m e n t / 2 0 0 6 / r e l a t i o n s h i p s / s l i d e L a y o u t " / > < / R e l a t i o n s h i p s >
</file>

<file path=ppt/slides/_rels/slide12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1 2 . p n g "   T y p e = " h t t p : / / s c h e m a s . o p e n x m l f o r m a t s . o r g / o f f i c e D o c u m e n t / 2 0 0 6 / r e l a t i o n s h i p s / i m a g e " / > < R e l a t i o n s h i p   I d = " r I d 3 "   T a r g e t = " . . / m e d i a / i m a g e 1 7 . p n g "   T y p e = " h t t p : / / s c h e m a s . o p e n x m l f o r m a t s . o r g / o f f i c e D o c u m e n t / 2 0 0 6 / r e l a t i o n s h i p s / i m a g e " / > < R e l a t i o n s h i p   I d = " r I d 1 "   T a r g e t = " . . / s l i d e L a y o u t s / s l i d e L a y o u t 6 . x m l "   T y p e = " h t t p : / / s c h e m a s . o p e n x m l f o r m a t s . o r g / o f f i c e D o c u m e n t / 2 0 0 6 / r e l a t i o n s h i p s / s l i d e L a y o u t " / > < / R e l a t i o n s h i p s >
</file>

<file path=ppt/slides/_rels/slide13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1 6 . p n g "   T y p e = " h t t p : / / s c h e m a s . o p e n x m l f o r m a t s . o r g / o f f i c e D o c u m e n t / 2 0 0 6 / r e l a t i o n s h i p s / i m a g e " / > < R e l a t i o n s h i p   I d = " r I d 1 "   T a r g e t = " . . / s l i d e L a y o u t s / s l i d e L a y o u t 6 . x m l "   T y p e = " h t t p : / / s c h e m a s . o p e n x m l f o r m a t s . o r g / o f f i c e D o c u m e n t / 2 0 0 6 / r e l a t i o n s h i p s / s l i d e L a y o u t " / > < / R e l a t i o n s h i p s >
</file>

<file path=ppt/slides/_rels/slide14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1 3 . p n g "   T y p e = " h t t p : / / s c h e m a s . o p e n x m l f o r m a t s . o r g / o f f i c e D o c u m e n t / 2 0 0 6 / r e l a t i o n s h i p s / i m a g e " / > < R e l a t i o n s h i p   I d = " r I d 1 "   T a r g e t = " . . / s l i d e L a y o u t s / s l i d e L a y o u t 6 . x m l "   T y p e = " h t t p : / / s c h e m a s . o p e n x m l f o r m a t s . o r g / o f f i c e D o c u m e n t / 2 0 0 6 / r e l a t i o n s h i p s / s l i d e L a y o u t " / > < / R e l a t i o n s h i p s >
</file>

<file path=ppt/slides/_rels/slide15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1 8 . p n g "   T y p e = " h t t p : / / s c h e m a s . o p e n x m l f o r m a t s . o r g / o f f i c e D o c u m e n t / 2 0 0 6 / r e l a t i o n s h i p s / i m a g e " / > < R e l a t i o n s h i p   I d = " r I d 1 "   T a r g e t = " . . / s l i d e L a y o u t s / s l i d e L a y o u t 6 . x m l "   T y p e = " h t t p : / / s c h e m a s . o p e n x m l f o r m a t s . o r g / o f f i c e D o c u m e n t / 2 0 0 6 / r e l a t i o n s h i p s / s l i d e L a y o u t " / > < / R e l a t i o n s h i p s >
</file>

<file path=ppt/slides/_rels/slide16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L a y o u t s / s l i d e L a y o u t 6 . x m l "   T y p e = " h t t p : / / s c h e m a s . o p e n x m l f o r m a t s . o r g / o f f i c e D o c u m e n t / 2 0 0 6 / r e l a t i o n s h i p s / s l i d e L a y o u t " / > < / R e l a t i o n s h i p s >
</file>

<file path=ppt/slides/_rels/slide2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L a y o u t s / s l i d e L a y o u t 6 . x m l "   T y p e = " h t t p : / / s c h e m a s . o p e n x m l f o r m a t s . o r g / o f f i c e D o c u m e n t / 2 0 0 6 / r e l a t i o n s h i p s / s l i d e L a y o u t " / > < / R e l a t i o n s h i p s >
</file>

<file path=ppt/slides/_rels/slide3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4 . p n g "   T y p e = " h t t p : / / s c h e m a s . o p e n x m l f o r m a t s . o r g / o f f i c e D o c u m e n t / 2 0 0 6 / r e l a t i o n s h i p s / i m a g e " / > < R e l a t i o n s h i p   I d = " r I d 1 "   T a r g e t = " . . / s l i d e L a y o u t s / s l i d e L a y o u t 6 . x m l "   T y p e = " h t t p : / / s c h e m a s . o p e n x m l f o r m a t s . o r g / o f f i c e D o c u m e n t / 2 0 0 6 / r e l a t i o n s h i p s / s l i d e L a y o u t " / > < / R e l a t i o n s h i p s >
</file>

<file path=ppt/slides/_rels/slide4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5 . p n g "   T y p e = " h t t p : / / s c h e m a s . o p e n x m l f o r m a t s . o r g / o f f i c e D o c u m e n t / 2 0 0 6 / r e l a t i o n s h i p s / i m a g e " / > < R e l a t i o n s h i p   I d = " r I d 1 "   T a r g e t = " . . / s l i d e L a y o u t s / s l i d e L a y o u t 6 . x m l "   T y p e = " h t t p : / / s c h e m a s . o p e n x m l f o r m a t s . o r g / o f f i c e D o c u m e n t / 2 0 0 6 / r e l a t i o n s h i p s / s l i d e L a y o u t " / > < / R e l a t i o n s h i p s >
</file>

<file path=ppt/slides/_rels/slide5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7 . p n g "   T y p e = " h t t p : / / s c h e m a s . o p e n x m l f o r m a t s . o r g / o f f i c e D o c u m e n t / 2 0 0 6 / r e l a t i o n s h i p s / i m a g e " / > < R e l a t i o n s h i p   I d = " r I d 1 "   T a r g e t = " . . / s l i d e L a y o u t s / s l i d e L a y o u t 6 . x m l "   T y p e = " h t t p : / / s c h e m a s . o p e n x m l f o r m a t s . o r g / o f f i c e D o c u m e n t / 2 0 0 6 / r e l a t i o n s h i p s / s l i d e L a y o u t " / > < / R e l a t i o n s h i p s >
</file>

<file path=ppt/slides/_rels/slide6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9 . p n g "   T y p e = " h t t p : / / s c h e m a s . o p e n x m l f o r m a t s . o r g / o f f i c e D o c u m e n t / 2 0 0 6 / r e l a t i o n s h i p s / i m a g e " / > < R e l a t i o n s h i p   I d = " r I d 1 "   T a r g e t = " . . / s l i d e L a y o u t s / s l i d e L a y o u t 6 . x m l "   T y p e = " h t t p : / / s c h e m a s . o p e n x m l f o r m a t s . o r g / o f f i c e D o c u m e n t / 2 0 0 6 / r e l a t i o n s h i p s / s l i d e L a y o u t " / > < / R e l a t i o n s h i p s >
</file>

<file path=ppt/slides/_rels/slide7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1 4 . p n g "   T y p e = " h t t p : / / s c h e m a s . o p e n x m l f o r m a t s . o r g / o f f i c e D o c u m e n t / 2 0 0 6 / r e l a t i o n s h i p s / i m a g e " / > < R e l a t i o n s h i p   I d = " r I d 1 "   T a r g e t = " . . / s l i d e L a y o u t s / s l i d e L a y o u t 6 . x m l "   T y p e = " h t t p : / / s c h e m a s . o p e n x m l f o r m a t s . o r g / o f f i c e D o c u m e n t / 2 0 0 6 / r e l a t i o n s h i p s / s l i d e L a y o u t " / > < / R e l a t i o n s h i p s >
</file>

<file path=ppt/slides/_rels/slide8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8 . p n g "   T y p e = " h t t p : / / s c h e m a s . o p e n x m l f o r m a t s . o r g / o f f i c e D o c u m e n t / 2 0 0 6 / r e l a t i o n s h i p s / i m a g e " / > < R e l a t i o n s h i p   I d = " r I d 1 "   T a r g e t = " . . / s l i d e L a y o u t s / s l i d e L a y o u t 6 . x m l "   T y p e = " h t t p : / / s c h e m a s . o p e n x m l f o r m a t s . o r g / o f f i c e D o c u m e n t / 2 0 0 6 / r e l a t i o n s h i p s / s l i d e L a y o u t " / > < / R e l a t i o n s h i p s >
</file>

<file path=ppt/slides/_rels/slide9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1 0 . p n g "   T y p e = " h t t p : / / s c h e m a s . o p e n x m l f o r m a t s . o r g / o f f i c e D o c u m e n t / 2 0 0 6 / r e l a t i o n s h i p s / i m a g e " / > < R e l a t i o n s h i p   I d = " r I d 1 "   T a r g e t = " . . / s l i d e L a y o u t s / s l i d e L a y o u t 6 . x m l "   T y p e = " h t t p : / / s c h e m a s . o p e n x m l f o r m a t s . o r g / o f f i c e D o c u m e n t / 2 0 0 6 / r e l a t i o n s h i p s / s l i d e L a y o u t " / > < / R e l a t i o n s h i p s >
</file>

<file path=ppt/slides/slide1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  n a m e = " s l i d e 1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1 " > < a : e x t L s t > < a : e x t   u r i = " { 8 D 8 0 8 E 9 E - 3 3 6 B - 4 5 C 0 - 9 2 C 0 - 3 0 B F 0 B 8 2 6 D 6 F } " > < a 1 6 : c r e a t i o n I d   x m l n s : a 1 6 = " h t t p : / / s c h e m a s . m i c r o s o f t . c o m / o f f i c e / d r a w i n g / 2 0 1 0 / m a i n "   i d = " { 6 8 8 8 2 F B C - 8 4 3 3 - 4 0 1 5 - 9 E F 4 - A 6 D 1 4 6 5 5 7 8 7 0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f l i p H = " t r u e "   f l i p V = " t r u e "   r o t = " 0 " > < a : o f f   x = " 8 9 8 8 0 2 8 "   y = " 1 7 9 7 3 6 " / > < a : e x t   c x = " 0 "   c y = " 8 2 2 0 " / > < / a : x f r m > < / p : s p P r > < p : t x B o d y > < a : b o d y P r   r o t = " 1 0 8 0 0 0 0 0 "   r t l C o l = " 0 " / > < a : l s t S t y l e / > < a : p > < a : p P r / > < a : r > < a : r P r   d i r t y = " 0 "   l a n g = " e n - U S "   s z = " 6 0 0 " > < a : l a t i n   t y p e f a c e = " O p e n   S a n s - l i g h t " / > < / a : r P r > < a : t > a < / a : t > < / a : r > < a : e n d P a r a R P r   d i r t y = " 0 "   l a n g = " e n - U S "   s z = " 6 0 0 " > < a : l a t i n   t y p e f a c e = " O p e n   S a n s - l i g h t " / > < / a : e n d P a r a R P r > < / a : p > < / p : t x B o d y > < / p : s p > < p : s p > < p : n v S p P r > < p : c N v P r   i d = " 3 "   n a m e = " S u b t i t l e   2 " > < a : e x t L s t > < a : e x t   u r i = " { 7 7 7 A 9 2 2 B - 8 B 6 C - 4 7 2 0 - 8 4 E 4 - C 0 3 5 1 7 7 F 8 2 4 1 } " > < a 1 6 : c r e a t i o n I d   x m l n s : a 1 6 = " h t t p : / / s c h e m a s . m i c r o s o f t . c o m / o f f i c e / d r a w i n g / 2 0 1 0 / m a i n "   i d = " { 4 8 C D 6 6 0 C - 1 3 3 7 - 4 4 A 5 - B F 5 D - 3 1 F 7 8 9 8 B 8 C 0 5 } " / > < / a : e x t > < / a : e x t L s t > < / p : c N v P r > < p : c N v S p P r > < a : s p L o c k s   n o G r p = " t r u e " / > < / p : c N v S p P r > < p : n v P r > < p : p h   i d x = " 1 "   t y p e = " s u b T i t l e " / > < / p : n v P r > < / p : n v S p P r > < p : s p P r > < a : x f r m   r o t = " 0 " > < a : o f f   x = " 1 7 2 6 8 8 "   y = " 1 7 9 7 3 6 " / > < a : e x t   c x = " 8 7 2 0 9 0 9 "   c y = " 4 8 2 9 1 7 5 " / > < / a : x f r m > < / p : s p P r > < p : t x B o d y > < a : b o d y P r   r t l C o l = " 0 " / > < a : l s t S t y l e / > < a : p > < a : p P r   a l g n = " c t r " / > < a : r > < a : r P r   b = " 1 "   d i r t y = " 0 "   i = " 0 "   l a n g = " e n - U S "   s z = " 2 0 0 0 " > < a : s o l i d F i l l > < a : s r g b C l r   v a l = " f f 0 0 0 0 " / > < / a : s o l i d F i l l > < a : l a t i n   t y p e f a c e = " O p e n   S a n s " / > < / a : r P r > < a : t > M a c h i n e   L e a r n i n g   ( C S 3 5 1 )   P r o j e c t < / a : t > < / a : r > < / a : p > < a : p > < a : p P r   a l g n = " c t r " / > < a : r > < a : r P r   b = " 1 "   d i r t y = " 0 "   l a n g = " e n - U S "   s z = " 2 0 0 0 " > < a : s o l i d F i l l > < a : s r g b C l r   v a l = " f f 0 0 0 0 " / > < / a : s o l i d F i l l > < a : l a t i n   t y p e f a c e = " O p e n   S a n s " / > < / a : r P r > < a : t / > < / a : r > < / a : p > < a : p > < a : p P r   a l g n = " c t r " / > < a : r > < a : r P r   b = " 1 "   d i r t y = " 0 "   l a n g = " e n - U S " > < a : l a t i n   t y p e f a c e = " O p e n   S a n s " / > < / a : r P r > < a : t > � � � � � < / a : t > < / a : r > < a : r > < a : r P r   b = " 1 "   d i r t y = " 0 "   i = " 1 "   l a n g = " e n - U S " > < a : l a t i n   t y p e f a c e = " O p e n   S a n s " / > < / a : r P r > < a : t > C o m p a r e   V a r i o u s   c l a s s i f i e r s   f o r   w a t e r   Q u a l i t y   D a t a < / a : t > < / a : r > < / a : p > < a : p > < a : p P r   a l g n = " c t r " / > < a : r > < a : r P r   b = " 1 "   d i r t y = " 0 "   l a n g = " e n - U S " > < a : l a t i n   t y p e f a c e = " O p e n   S a n s " / > < / a : r P r > < a : t / > < / a : r > < / a : p > < a : p > < a : p P r   a l g n = " c t r " / > < a : r > < a : r P r   b = " 1 "   d i r t y = " 0 "   l a n g = " e n - U S " > < a : l a t i n   t y p e f a c e = " O p e n   S a n s " / > < / a : r P r > < a : t / > < / a : r > < / a : p > < a : p > < a : p P r   a l g n = " c t r " / > < a : r > < a : r P r   b = " 1 "   d i r t y = " 0 "   l a n g = " e n - U S " > < a : l a t i n   t y p e f a c e = " O p e n   S a n s " / > < / a : r P r > < a : t / > < / a : r > < / a : p > < a : p > < a : p P r   a l g n = " c t r " / > < a : r > < a : r P r   b = " 1 "   d i r t y = " 0 "   l a n g = " e n - U S " > < a : l a t i n   t y p e f a c e = " O p e n   S a n s " / > < / a : r P r > < a : t / > < / a : r > < / a : p > < a : p > < a : p P r   a l g n = " c t r " / > < a : r > < a : r P r   b = " 1 "   d i r t y = " 0 "   l a n g = " e n - U S " > < a : l a t i n   t y p e f a c e = " O p e n   S a n s " / > < / a : r P r > < a : t / > < / a : r > < / a : p > < a : p > < a : p P r   a l g n = " c t r " / > < a : r > < a : r P r   b = " 1 "   d i r t y = " 0 "   l a n g = " e n - U S " > < a : l a t i n   t y p e f a c e = " O p e n   S a n s " / > < / a : r P r > < a : t / > < / a : r > < / a : p > < a : p > < a : p P r   a l g n = " c t r " / > < a : r > < a : r P r   b = " 1 "   d i r t y = " 0 "   l a n g = " e n - U S " > < a : l a t i n   t y p e f a c e = " O p e n   S a n s " / > < / a : r P r > < a : t / > < / a : r > < / a : p > < a : p > < a : p P r   a l g n = " c t r " / > < a : r > < a : r P r   b = " 1 "   d i r t y = " 0 "   l a n g = " e n - U S " > < a : l a t i n   t y p e f a c e = " O p e n   S a n s " / > < / a : r P r > < a : t / > < / a : r > < / a : p > < a : p > < a : p P r   a l g n = " c t r " / > < a : r > < a : r P r   b = " 1 "   d i r t y = " 0 "   l a n g = " e n - U S " > < a : l a t i n   t y p e f a c e = " O p e n   S a n s " / > < / a : r P r > < a : t / > < / a : r > < / a : p > < a : p > < a : p P r   a l g n = " c t r " / > < a : r > < a : r P r   b = " 1 "   d i r t y = " 0 "   l a n g = " e n - U S " > < a : l a t i n   t y p e f a c e = " O p e n   S a n s " / > < / a : r P r > < a : t / > < / a : r > < / a : p > < a : p > < a : p P r   a l g n = " c t r " / > < a : r > < a : r P r   b = " 1 "   d i r t y = " 0 "   l a n g = " e n - U S " > < a : l a t i n   t y p e f a c e = " O p e n   S a n s " / > < / a : r P r > < a : t / > < / a : r > < / a : p > < a : p > < a : p P r   a l g n = " c t r " / > < a : r > < a : r P r   b = " 1 "   d i r t y = " 0 "   l a n g = " e n - U S " > < a : l a t i n   t y p e f a c e = " O p e n   S a n s " / > < / a : r P r > < a : t / > < / a : r > < / a : p > < a : p > < a : p P r   a l g n = " c t r " / > < a : r > < a : r P r   b = " 1 "   d i r t y = " 0 "   l a n g = " e n - U S " > < a : l a t i n   t y p e f a c e = " O p e n   S a n s " / > < / a : r P r > < a : t / > < / a : r > < / a : p > < a : p > < a : p P r   a l g n = " c t r " / > < a : r > < a : r P r   b = " 1 "   d i r t y = " 0 "   l a n g = " e n - U S " > < a : l a t i n   t y p e f a c e = " O p e n   S a n s " / > < / a : r P r > < a : t / > < / a : r > < / a : p > < a : p > < a : p P r   a l g n = " c t r " / > < a : r > < a : r P r   d i r t y = " 0 "   i = " 0 "   l a n g = " e n - U S "   s z = " 1 2 0 0 " > < a : s o l i d F i l l > < a : s c h e m e C l r   v a l = " t x 2 " / > < / a : s o l i d F i l l > < a : l a t i n   t y p e f a c e = " O p e n   S a n s - d e m i _ b o l d " / > < / a : r P r > < a : t > G u r u b a s a v a r a j   B   G   ( 1 8 1 C O 1 2 0 ) < / a : t > < / a : r > < / a : p > < a : p > < a : p P r   a l g n = " c t r " / > < a : r > < a : r P r   d i r t y = " 0 "   i = " 0 "   l a n g = " e n - U S "   s z = " 1 2 0 0 " > < a : s o l i d F i l l > < a : s c h e m e C l r   v a l = " t x 2 " / > < / a : s o l i d F i l l > < a : l a t i n   t y p e f a c e = " O p e n   S a n s - d e m i _ b o l d " / > < / a : r P r > < a : t / > < / a : r > < / a : p > < a : p > < a : p P r   a l g n = " c t r " / > < a : r > < a : r P r   d i r t y = " 0 "   i = " 0 "   l a n g = " e n - U S "   s z = " 1 2 0 0 " > < a : s o l i d F i l l > < a : s c h e m e C l r   v a l = " t x 2 " / > < / a : s o l i d F i l l > < a : l a t i n   t y p e f a c e = " O p e n   S a n s - d e m i _ b o l d " / > < / a : r P r > < a : t >   A n k i t   R a j   ( 1 8 1 C O 1 0 6 ) < / a : t > < / a : r > < / a : p > < a : p > < a : p P r   a l g n = " c t r " / > < a : r > < a : r P r   b = " 1 "   d i r t y = " 0 "   l a n g = " e n - U S " > < a : l a t i n   t y p e f a c e = " O p e n   S a n s " / > < / a : r P r > < a : t / > < / a : r > < / a : p > < a : p > < a : p P r   a l g n = " c t r " / > < a : r > < a : r P r   b = " 1 "   d i r t y = " 0 "   l a n g = " e n - U S " > < a : l a t i n   t y p e f a c e = " O p e n   S a n s " / > < / a : r P r > < a : t / > < / a : r > < / a : p > < a : p > < a : p P r   a l g n = " c t r " / > < a : r > < a : r P r   b = " 1 "   d i r t y = " 0 "   l a n g = " e n - U S " > < a : l a t i n   t y p e f a c e = " O p e n   S a n s " / > < / a : r P r > < a : t / > < / a : r > < / a : p > < a : p > < a : p P r   a l g n = " c t r " / > < a : r > < a : r P r   b = " 1 "   d i r t y = " 0 "   l a n g = " e n - U S " > < a : l a t i n   t y p e f a c e = " O p e n   S a n s " / > < / a : r P r > < a : t / > < / a : r > < / a : p > < a : p > < a : p P r   a l g n = " c t r " / > < a : r > < a : r P r   b = " 1 "   d i r t y = " 0 "   l a n g = " e n - U S " > < a : l a t i n   t y p e f a c e = " O p e n   S a n s " / > < / a : r P r > < a : t / > < / a : r > < / a : p > < a : p > < a : p P r   a l g n = " c t r " / > < a : r > < a : r P r   b = " 1 "   d i r t y = " 0 "   l a n g = " e n - U S " > < a : l a t i n   t y p e f a c e = " O p e n   S a n s " / > < / a : r P r > < a : t / > < / a : r > < / a : p > < a : p > < a : p P r   a l g n = " c t r " / > < a : r > < a : r P r   b = " 1 "   d i r t y = " 0 "   l a n g = " e n - U S " > < a : l a t i n   t y p e f a c e = " O p e n   S a n s " / > < / a : r P r > < a : t / > < / a : r > < / a : p > < a : p > < a : p P r   a l g n = " c t r " / > < a : r > < a : r P r   b = " 1 "   d i r t y = " 0 "   l a n g = " e n - U S " > < a : l a t i n   t y p e f a c e = " O p e n   S a n s " / > < / a : r P r > < a : t / > < / a : r > < / a : p > < a : p > < a : p P r   a l g n = " c t r " / > < a : r > < a : r P r   b = " 1 "   d i r t y = " 0 "   l a n g = " e n - U S " > < a : l a t i n   t y p e f a c e = " O p e n   S a n s " / > < / a : r P r > < a : t / > < / a : r > < / a : p > < a : p > < a : p P r   a l g n = " c t r " / > < a : r > < a : r P r   b = " 1 "   d i r t y = " 0 "   l a n g = " e n - U S " > < a : l a t i n   t y p e f a c e = " O p e n   S a n s " / > < / a : r P r > < a : t / > < / a : r > < / a : p > < a : p > < a : p P r   a l g n = " c t r " / > < a : r > < a : r P r   b = " 1 "   d i r t y = " 0 "   l a n g = " e n - U S " > < a : l a t i n   t y p e f a c e = " O p e n   S a n s " / > < / a : r P r > < a : t / > < / a : r > < / a : p > < a : p > < a : p P r   a l g n = " c t r " / > < a : r > < a : r P r   b = " 1 "   d i r t y = " 0 "   l a n g = " e n - U S " > < a : l a t i n   t y p e f a c e = " O p e n   S a n s " / > < / a : r P r > < a : t / > < / a : r > < a : e n d P a r a R P r   b = " 1 "   d i r t y = " 0 "   l a n g = " e n - U S " > < a : l a t i n   t y p e f a c e = " O p e n   S a n s " / > < / a : e n d P a r a R P r > < / a : p > < / p : t x B o d y > < / p : s p > < p : p i c > < p : n v P i c P r > < p : c N v P r   i d = " 4 "   n a m e = " " > < a : e x t L s t > < a : e x t   u r i = " { 8 1 5 C D C 7 4 - E 5 D 6 - 4 9 B E - 9 4 E 8 - D 0 1 6 7 E 8 8 D 3 F E } " > < a 1 6 : c r e a t i o n I d   x m l n s : a 1 6 = " h t t p : / / s c h e m a s . m i c r o s o f t . c o m / o f f i c e / d r a w i n g / 2 0 1 0 / m a i n "   i d = " { C E 9 4 7 F 5 F - D E B 9 - 4 0 F 7 - 8 B E C - D 5 A 3 4 A D 5 F 0 4 E } " / > < / a : e x t > < / a : e x t L s t > < / p : c N v P r > < p : c N v P i c P r > < a : p i c L o c k s   n o C h a n g e A s p e c t = " t r u e " / > < / p : c N v P i c P r > < p : n v P r / > < / p : n v P i c P r > < p : b l i p F i l l > < a : b l i p   r : e m b e d = " r I d 2 " / > < a : s t r e t c h > < a : f i l l R e c t / > < / a : s t r e t c h > < / p : b l i p F i l l > < p : s p P r > < a : x f r m   f l i p H = " f a l s e "   f l i p V = " f a l s e "   r o t = " 0 " > < a : o f f   x = " 3 4 7 6 6 2 5 "   y = " 1 3 0 8 4 4 9 " / > < a : e x t   c x = " 2 5 7 1 7 5 0 "   c y = " 2 5 7 1 7 5 0 " / > < / a : x f r m > < a : p r s t G e o m   p r s t = " r e c t " > < a : a v L s t / > < / a : p r s t G e o m > < a : n o F i l l / > < / p : s p P r > < / p : p i c > < / p : s p T r e e > < p : e x t L s t > < p : e x t   u r i = " { 4 0 4 7 C 8 7 A - 0 1 8 5 - 4 1 8 6 - A D 8 2 - 2 4 9 1 A 2 E 3 4 B 2 A } " > < p 1 4 : c r e a t i o n I d   x m l n s : p 1 4 = " h t t p : / / s c h e m a s . m i c r o s o f t . c o m / o f f i c e / p o w e r p o i n t / 2 0 1 0 / m a i n "   v a l = " 1 6 1 9 2 6 5 2 7 6 1 1 6 " / > < / p : e x t > < / p : e x t L s t > < / p : c S l d > < p : c l r M a p O v r > < a : m a s t e r C l r M a p p i n g / > < / p : c l r M a p O v r > < / p : s l d >
</file>

<file path=ppt/slides/slide10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s h o w M a s t e r S p = " t r u e " > < p : c S l d   n a m e = "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1 " > < a : e x t L s t > < a : e x t   u r i = " { 2 8 D 2 D 5 A 0 - 5 C 4 5 - 4 8 F 9 - B 1 2 C - A 9 D 4 F A 4 C B 3 D F } " > < a 1 6 : c r e a t i o n I d   x m l n s : a 1 6 = " h t t p : / / s c h e m a s . m i c r o s o f t . c o m / o f f i c e / d r a w i n g / 2 0 1 0 / m a i n "   i d = " { 4 4 C D E E 1 9 - B 4 7 1 - 4 8 6 C - B E 8 5 - 2 A B B 4 0 8 C A B 8 3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1 2 9 9 1 1 "   y = " 1 4 6 4 5 6 " / > < a : e x t   c x = " 8 8 8 4 2 2 5 "   c y = " 4 8 0 8 2 3 9 " / > < / a : x f r m > < / p : s p P r > < p : t x B o d y > < a : b o d y P r   r t l C o l = " 0 " / > < a : l s t S t y l e / > < a : p > < a : p P r   a l g n = " l " / > < a : r > < a : r P r   b = " 1 "   d i r t y = " 0 "   l a n g = " e n - U S "   s z = " 1 2 0 0 " > < a : s o l i d F i l l > < a : s r g b C l r   v a l = " 0 0 b 0 f 0 " / > < / a : s o l i d F i l l > < a : l a t i n   t y p e f a c e = " O p e n   S a n s " / > < / a : r P r > < a : t > 4 .   D e c i s i o n   T r e e :   < / a : t > < / a : r > < / a : p > < a : p > < a : p P r   a l g n = " l " / > < a : r > < a : r P r   b = " 1 "   d i r t y = " 0 "   l a n g = " e n - U S "   s z = " 1 2 0 0 " > < a : l a t i n   t y p e f a c e = " O p e n   S a n s " / > < / a : r P r > < a : t / > < / a : r > < / a : p > < a : p > < a : p P r   a l g n = " l " > < a : b u C h a r   c h a r = " " " / > < / a : p P r > < a : r > < a : r P r   b = " 0 "   d i r t y = " 0 "   l a n g = " e n - U S "   s z = " 1 2 0 0 " > < a : l a t i n   t y p e f a c e = " O p e n   S a n s " / > < / a : r P r > < a : t > D e c i s i o n   T r e e   i s   a < / a : t > < / a : r > < a : r > < a : r P r   b = " 0 "   d i r t y = " 0 "   l a n g = " e n - U S "   s z = " 1 2 0 0 " > < a : l a t i n   t y p e f a c e = " O p e n   S a n s " / > < / a : r P r > < a : t > � < / a : t > < / a : r > < a : r > < a : r P r   b = " 0 "   d i r t y = " 0 "   l a n g = " e n - U S "   s z = " 1 2 0 0 " > < a : s o l i d F i l l > < a : s r g b C l r   v a l = " 4 0 4 0 4 0 " / > < / a : s o l i d F i l l > < a : l a t i n   t y p e f a c e = " O p e n   S a n s " / > < / a : r P r > < a : t > S u p e r v i s e d   l e a r n i n g   t e c h n i q u e < / a : t > < / a : r > < a : r > < a : r P r   b = " 0 "   d i r t y = " 0 "   l a n g = " e n - U S "   s z = " 1 2 0 0 " > < a : s o l i d F i l l > < a : s r g b C l r   v a l = " 4 0 4 0 4 0 " / > < / a : s o l i d F i l l > < a : l a t i n   t y p e f a c e = " O p e n   S a n s " / > < / a : r P r > < a : t > � < / a : t > < / a : r > < a : r > < a : r P r   b = " 0 "   d i r t y = " 0 "   l a n g = " e n - U S "   s z = " 1 2 0 0 " > < a : l a t i n   t y p e f a c e = " O p e n   S a n s " / > < / a : r P r > < a : t > t h a t   c a n   b e   u s e d   f o r   b o t h   c l a s s i f i c a t i o n   a n d   R e g r e s s i o n   p r o b l e m s ,   b u t   m o s t l y   i t   i s   p r e f e r r e d   f o r   s o l v i n g   C l a s s i f i c a t i o n   p r o b l e m s .   I t   i s   a   t r e e - s t r u c t u r e d   c l a s s i f i e r ,   w h e r e < / a : t > < / a : r > < a : r > < a : r P r   b = " 0 "   d i r t y = " 0 "   l a n g = " e n - U S "   s z = " 1 2 0 0 " > < a : s o l i d F i l l > < a : s r g b C l r   v a l = " 4 0 4 0 4 0 " / > < / a : s o l i d F i l l > < a : l a t i n   t y p e f a c e = " O p e n   S a n s " / > < / a : r P r > < a : t > � < / a : t > < / a : r > < a : r > < a : r P r   b = " 0 "   d i r t y = " 0 "   l a n g = " e n - U S "   s z = " 1 2 0 0 " > < a : s o l i d F i l l > < a : s r g b C l r   v a l = " 4 0 4 0 4 0 " / > < / a : s o l i d F i l l > < a : l a t i n   t y p e f a c e = " O p e n   S a n s " / > < / a : r P r > < a : t > i n t e r n a l   n o d e s   r e p r e s e n t   t h e   f e a t u r e s   o f   a   d a t a s e t ,   b r a n c h e s   r e p r e s e n t   t h e   d e c i s i o n   r u l e s < / a : t > < / a : r > < a : r > < a : r P r   b = " 0 "   d i r t y = " 0 "   l a n g = " e n - U S "   s z = " 1 2 0 0 " > < a : l a t i n   t y p e f a c e = " O p e n   S a n s " / > < / a : r P r > < a : t > � < / a : t > < / a : r > < a : r > < a : r P r   b = " 0 "   d i r t y = " 0 "   l a n g = " e n - U S "   s z = " 1 2 0 0 " > < a : l a t i n   t y p e f a c e = " O p e n   S a n s " / > < / a : r P r > < a : t > a n d < / a : t > < / a : r > < a : r > < a : r P r   b = " 0 "   d i r t y = " 0 "   l a n g = " e n - U S "   s z = " 1 2 0 0 " > < a : l a t i n   t y p e f a c e = " O p e n   S a n s " / > < / a : r P r > < a : t > � < / a : t > < / a : r > < a : r > < a : r P r   b = " 0 "   d i r t y = " 0 "   l a n g = " e n - U S "   s z = " 1 2 0 0 " > < a : s o l i d F i l l > < a : s r g b C l r   v a l = " 4 0 4 0 4 0 " / > < / a : s o l i d F i l l > < a : l a t i n   t y p e f a c e = " O p e n   S a n s " / > < / a : r P r > < a : t > e a c h   l e a f   n o d e   r e p r e s e n t s   t h e   o u t c o m e . < / a : t > < / a : r > < / a : p > < a : p > < a : p P r   a l g n = " l "   i n d e n t = " 0 " > < a : b u N o n e / > < / a : p P r > < a : r > < a : r P r   b = " 0 "   d i r t y = " 0 "   l a n g = " e n - U S "   s z = " 1 2 0 0 " > < a : s o l i d F i l l > < a : s r g b C l r   v a l = " 4 0 4 0 4 0 " / > < / a : s o l i d F i l l > < a : l a t i n   t y p e f a c e = " O p e n   S a n s " / > < / a : r P r > < a : t / > < / a : r > < / a : p > < a : p > < a : p P r   a l g n = " l " > < a : b u C h a r   c h a r = " " " / > < / a : p P r > < a : r > < a : r P r   b = " 0 "   d i r t y = " 0 "   l a n g = " e n - U S "   s z = " 1 2 0 0 " > < a : l a t i n   t y p e f a c e = " O p e n   S a n s " / > < / a : r P r > < a : t > I n   a   D e c i s i o n   < / a : t > < / a : r > < a : r > < a : r P r   b = " 0 "   d i r t y = " 0 "   l a n g = " e n - U S "   s z = " 1 2 0 0 " > < a : l a t i n   t y p e f a c e = " O p e n   S a n s " / > < / a : r P r > < a : t > t r e e < / a : t > < / a : r > < a : r > < a : r P r   b = " 0 "   d i r t y = " 0 "   l a n g = " e n - U S "   s z = " 1 2 0 0 " > < a : l a t i n   t y p e f a c e = " O p e n   S a n s " / > < / a : r P r > < a : t > ,   t h e r e   a r e   t w o   n o d e s ,   w h i c h   a r e   t h e < / a : t > < / a : r > < a : r > < a : r P r   b = " 0 "   d i r t y = " 0 "   l a n g = " e n - U S "   s z = " 1 2 0 0 " > < a : l a t i n   t y p e f a c e = " O p e n   S a n s " / > < / a : r P r > < a : t > � < / a : t > < / a : r > < a : r > < a : r P r   b = " 0 "   d i r t y = " 0 "   l a n g = " e n - U S "   s z = " 1 2 0 0 " > < a : s o l i d F i l l > < a : s r g b C l r   v a l = " 4 0 4 0 4 0 " / > < / a : s o l i d F i l l > < a : l a t i n   t y p e f a c e = " O p e n   S a n s " / > < / a : r P r > < a : t > D e c i s i o n   N o d e < / a : t > < / a : r > < a : r > < a : r P r   b = " 0 "   d i r t y = " 0 "   l a n g = " e n - U S "   s z = " 1 2 0 0 " > < a : l a t i n   t y p e f a c e = " O p e n   S a n s " / > < / a : r P r > < a : t > � < / a : t > < / a : r > < a : r > < a : r P r   b = " 0 "   d i r t y = " 0 "   l a n g = " e n - U S "   s z = " 1 2 0 0 " > < a : l a t i n   t y p e f a c e = " O p e n   S a n s " / > < / a : r P r > < a : t > a n d < / a : t > < / a : r > < a : r > < a : r P r   b = " 0 "   d i r t y = " 0 "   l a n g = " e n - U S "   s z = " 1 2 0 0 " > < a : s o l i d F i l l > < a : s r g b C l r   v a l = " 4 0 4 0 4 0 " / > < / a : s o l i d F i l l > < a : l a t i n   t y p e f a c e = " O p e n   S a n s " / > < / a : r P r > < a : t > � < / a : t > < / a : r > < a : r > < a : r P r   b = " 0 "   d i r t y = " 0 "   l a n g = " e n - U S "   s z = " 1 2 0 0 " > < a : s o l i d F i l l > < a : s r g b C l r   v a l = " 4 0 4 0 4 0 " / > < / a : s o l i d F i l l > < a : l a t i n   t y p e f a c e = " O p e n   S a n s " / > < / a : r P r > < a : t > L e a f   N o d e . < / a : t > < / a : r > < a : r > < a : r P r   b = " 0 "   d i r t y = " 0 "   l a n g = " e n - U S "   s z = " 1 2 0 0 " > < a : l a t i n   t y p e f a c e = " O p e n   S a n s " / > < / a : r P r > < a : t > � < / a : t > < / a : r > < a : r > < a : r P r   b = " 0 "   d i r t y = " 0 "   l a n g = " e n - U S "   s z = " 1 2 0 0 " > < a : l a t i n   t y p e f a c e = " O p e n   S a n s " / > < / a : r P r > < a : t > D e c i s i o n   n o d e s   a r e   u s e d   t o   m a k e   a n y   d e c i s i o n   a n d   h a v e   m u l t i p l e   b r a n c h e s ,   w h e r e a s   L e a f   n o d e s   a r e   t h e   o u t p u t   o f   t h o s e   d e c i s i o n s   a n d   d o   n o t   c o n t a i n   a n y   f u r t h e r   b r a n c h e s . < / a : t > < / a : r > < / a : p > < a : p > < a : p P r   a l g n = " l "   i n d e n t = " 0 " > < a : b u N o n e / > < / a : p P r > < a : r > < a : r P r   b = " 0 "   d i r t y = " 0 "   l a n g = " e n - U S "   s z = " 1 2 0 0 " > < a : l a t i n   t y p e f a c e = " O p e n   S a n s " / > < / a : r P r > < a : t / > < / a : r > < / a : p > < a : p > < a : p P r   a l g n = " l " > < a : b u C h a r   c h a r = " " " / > < / a : p P r > < a : r > < a : r P r   b = " 0 "   d i r t y = " 0 "   i = " 0 "   l a n g = " e n - U S "   s z = " 1 2 0 0 " > < a : l a t i n   t y p e f a c e = " O p e n   S a n s " / > < / a : r P r > < a : t > T h e   d e c i s i o n s   o r   t h e   t e s t   a r e   p e r f o r m e d   o n   t h e   b a s i s   o f   f e a t u r e s   o f   t h e   g i v e n   d a t a s e t . < / a : t > < / a : r > < / a : p > < a : p > < a : p P r   a l g n = " l "   i n d e n t = " 0 " > < a : b u N o n e / > < / a : p P r > < a : r > < a : r P r   b = " 0 "   d i r t y = " 0 "   i = " 0 "   l a n g = " e n - U S "   s z = " 1 2 0 0 " > < a : l a t i n   t y p e f a c e = " O p e n   S a n s " / > < / a : r P r > < a : t / > < / a : r > < / a : p > < a : p > < a : p P r   a l g n = " l " > < a : b u C h a r   c h a r = " " " / > < / a : p P r > < a : r > < a : r P r   b = " 0 "   d i r t y = " 0 "   i = " 0 "   l a n g = " e n - U S "   s z = " 1 2 0 0 " > < a : s o l i d F i l l > < a : s r g b C l r   v a l = " 4 0 4 0 4 0 " / > < / a : s o l i d F i l l > < a : l a t i n   t y p e f a c e = " O p e n   S a n s " / > < / a : r P r > < a : t > I t   i s   a   g r a p h i c a l   r e p r e s e n t a t i o n   f o r   g e t t i n g   a l l   t h e   p o s s i b l e   s o l u t i o n s   t o   a   p r o b l e m / d e c i s i o n   b a s e d   o n   g i v e n   c o n d i t i o n s . < / a : t > < / a : r > < / a : p > < a : p > < a : p P r   a l g n = " l "   i n d e n t = " 0 " > < a : b u N o n e / > < / a : p P r > < a : r > < a : r P r   b = " 0 "   d i r t y = " 0 "   i = " 0 "   l a n g = " e n - U S "   s z = " 1 2 0 0 " > < a : s o l i d F i l l > < a : s r g b C l r   v a l = " 4 0 4 0 4 0 " / > < / a : s o l i d F i l l > < a : l a t i n   t y p e f a c e = " O p e n   S a n s " / > < / a : r P r > < a : t / > < / a : r > < / a : p > < a : p > < a : p P r   a l g n = " l " > < a : b u C h a r   c h a r = " " " / > < / a : p P r > < a : r > < a : r P r   b = " 0 "   d i r t y = " 0 "   i = " 0 "   l a n g = " e n - U S "   s z = " 1 2 0 0 " > < a : l a t i n   t y p e f a c e = " O p e n   S a n s " / > < / a : r P r > < a : t > I t   i s   c a l l e d   a   d e c i s i o n   < / a : t > < / a : r > < a : r > < a : r P r   b = " 0 "   d i r t y = " 0 "   i = " 0 "   l a n g = " e n - U S "   s z = " 1 2 0 0 " > < a : l a t i n   t y p e f a c e = " O p e n   S a n s " / > < / a : r P r > < a : t > t r e e < / a : t > < / a : r > < a : r > < a : r P r   b = " 0 "   d i r t y = " 0 "   i = " 0 "   l a n g = " e n - U S "   s z = " 1 2 0 0 " > < a : l a t i n   t y p e f a c e = " O p e n   S a n s " / > < / a : r P r > < a : t >   b e c a u s e ,   s i m i l a r   t o   a   < / a : t > < / a : r > < a : r > < a : r P r   b = " 0 "   d i r t y = " 0 "   i = " 0 "   l a n g = " e n - U S "   s z = " 1 2 0 0 " > < a : l a t i n   t y p e f a c e = " O p e n   S a n s " / > < / a : r P r > < a : t > t r e e < / a : t > < / a : r > < a : r > < a : r P r   b = " 0 "   d i r t y = " 0 "   i = " 0 "   l a n g = " e n - U S "   s z = " 1 2 0 0 " > < a : l a t i n   t y p e f a c e = " O p e n   S a n s " / > < / a : r P r > < a : t > ,   i t   s t a r t s   < / a : t > < / a : r > < / a : p > < a : p > < a : p P r   a l g n = " l "   i n d e n t = " 0 " > < a : b u N o n e / > < / a : p P r > < a : r > < a : r P r   b = " 0 "   d i r t y = " 0 "   i = " 0 "   l a n g = " e n - U S "   s z = " 1 2 0 0 " > < a : l a t i n   t y p e f a c e = " O p e n   S a n s " / > < / a : r P r > < a : t > w i t h   t h e   r o o t   n o d e ,   w h i c h   e x p a n d s   o n   f u r t h e r   b r a n c h e s   a n d   < / a : t > < / a : r > < / a : p > < a : p > < a : p P r   a l g n = " l "   i n d e n t = " 0 " > < a : b u N o n e / > < / a : p P r > < a : r > < a : r P r   b = " 0 "   d i r t y = " 0 "   i = " 0 "   l a n g = " e n - U S "   s z = " 1 2 0 0 " > < a : l a t i n   t y p e f a c e = " O p e n   S a n s " / > < / a : r P r > < a : t > c o n s t r u c t s   a   t r e e - l i k e   s t r u c t u r e . < / a : t > < / a : r > < / a : p > < a : p > < a : p P r   a l g n = " l " > < a : b u C h a r   c h a r = " " " / > < / a : p P r > < a : r > < a : r P r   b = " 0 "   d i r t y = " 0 "   i = " 0 "   l a n g = " e n - U S "   s z = " 1 2 0 0 " > < a : l a t i n   t y p e f a c e = " O p e n   S a n s " / > < / a : r P r > < a : t / > < / a : r > < / a : p > < a : p > < a : p P r   a l g n = " l " > < a : b u C h a r   c h a r = " " " / > < / a : p P r > < a : r > < a : r P r   b = " 0 "   d i r t y = " 0 "   i = " 0 "   l a n g = " e n - U S "   s z = " 1 2 0 0 " > < a : l a t i n   t y p e f a c e = " O p e n   S a n s " / > < / a : r P r > < a : t > I n   o r d e r   t o   b u i l d   a   < / a : t > < / a : r > < a : r > < a : r P r   b = " 0 "   d i r t y = " 0 "   i = " 0 "   l a n g = " e n - U S "   s z = " 1 2 0 0 " > < a : l a t i n   t y p e f a c e = " O p e n   S a n s " / > < / a : r P r > < a : t > t r e e < / a : t > < / a : r > < a : r > < a : r P r   b = " 0 "   d i r t y = " 0 "   i = " 0 "   l a n g = " e n - U S "   s z = " 1 2 0 0 " > < a : l a t i n   t y p e f a c e = " O p e n   S a n s " / > < / a : r P r > < a : t > ,   w e   u s e   t h e < / a : t > < / a : r > < a : r > < a : r P r   b = " 0 "   d i r t y = " 0 "   i = " 0 "   l a n g = " e n - U S "   s z = " 1 2 0 0 " > < a : l a t i n   t y p e f a c e = " O p e n   S a n s " / > < / a : r P r > < a : t > � < / a : t > < / a : r > < a : r > < a : r P r   b = " 0 "   d i r t y = " 0 "   i = " 0 "   l a n g = " e n - U S "   s z = " 1 2 0 0 " > < a : s o l i d F i l l > < a : s r g b C l r   v a l = " 4 0 4 0 4 0 " / > < / a : s o l i d F i l l > < a : l a t i n   t y p e f a c e = " O p e n   S a n s " / > < / a : r P r > < a : t > C A R T   a l g o r i t h m , < / a : t > < / a : r > < a : r > < a : r P r   b = " 0 "   d i r t y = " 0 "   i = " 0 "   l a n g = " e n - U S "   s z = " 1 2 0 0 " > < a : l a t i n   t y p e f a c e = " O p e n   S a n s " / > < / a : r P r > < a : t > � < / a : t > < / a : r > < a : r > < a : r P r   b = " 0 "   d i r t y = " 0 "   i = " 0 "   l a n g = " e n - U S "   s z = " 1 2 0 0 " > < a : l a t i n   t y p e f a c e = " O p e n   S a n s " / > < / a : r P r > < a : t > w h i c h   s t a n d s < / a : t > < / a : r > < / a : p > < a : p > < a : p P r   a l g n = " l "   i n d e n t = " 0 " > < a : b u N o n e / > < / a : p P r > < a : r > < a : r P r   b = " 0 "   d i r t y = " 0 "   i = " 0 "   l a n g = " e n - U S "   s z = " 1 2 0 0 " > < a : l a t i n   t y p e f a c e = " O p e n   S a n s " / > < / a : r P r > < a : t >   f o r < / a : t > < / a : r > < a : r > < a : r P r   b = " 0 "   d i r t y = " 0 "   i = " 0 "   l a n g = " e n - U S "   s z = " 1 2 0 0 " > < a : l a t i n   t y p e f a c e = " O p e n   S a n s " / > < / a : r P r > < a : t > � < / a : t > < / a : r > < a : r > < a : r P r   b = " 0 "   d i r t y = " 0 "   i = " 0 "   l a n g = " e n - U S "   s z = " 1 2 0 0 " > < a : s o l i d F i l l > < a : s r g b C l r   v a l = " 4 0 4 0 4 0 " / > < / a : s o l i d F i l l > < a : l a t i n   t y p e f a c e = " O p e n   S a n s " / > < / a : r P r > < a : t > C l a s s i f i c a t i o n   a n d   R e g r e s s i o n   T r e e   a l g o r i t h m . < / a : t > < / a : r > < / a : p > < a : p > < a : p P r   a l g n = " l "   i n d e n t = " 0 " > < a : b u N o n e / > < / a : p P r > < a : r > < a : r P r   b = " 0 "   d i r t y = " 0 "   i = " 0 "   l a n g = " e n - U S "   s z = " 1 2 0 0 " > < a : s o l i d F i l l > < a : s r g b C l r   v a l = " 4 0 4 0 4 0 " / > < / a : s o l i d F i l l > < a : l a t i n   t y p e f a c e = " O p e n   S a n s " / > < / a : r P r > < a : t / > < / a : r > < / a : p > < a : p > < a : p P r   a l g n = " l " > < a : b u C h a r   c h a r = " " " / > < / a : p P r > < a : r > < a : r P r   b = " 0 "   d i r t y = " 0 "   i = " 0 "   l a n g = " e n - U S "   s z = " 1 2 0 0 " > < a : l a t i n   t y p e f a c e = " O p e n   S a n s " / > < / a : r P r > < a : t > A   d e c i s i o n   < / a : t > < / a : r > < a : r > < a : r P r   b = " 0 "   d i r t y = " 0 "   i = " 0 "   l a n g = " e n - U S "   s z = " 1 2 0 0 " > < a : l a t i n   t y p e f a c e = " O p e n   S a n s " / > < / a : r P r > < a : t > t r e e < / a : t > < / a : r > < a : r > < a : r P r   b = " 0 "   d i r t y = " 0 "   i = " 0 "   l a n g = " e n - U S "   s z = " 1 2 0 0 " > < a : l a t i n   t y p e f a c e = " O p e n   S a n s " / > < / a : r P r > < a : t >   s i m p l y   a s k s   a   q u e s t i o n ,   a n d   b a s e d   o n   t h e   < / a : t > < / a : r > < / a : p > < a : p > < a : p P r   a l g n = " l "   i n d e n t = " 0 " > < a : b u N o n e / > < / a : p P r > < a : r > < a : r P r   b = " 0 "   d i r t y = " 0 "   i = " 0 "   l a n g = " e n - U S "   s z = " 1 2 0 0 " > < a : l a t i n   t y p e f a c e = " O p e n   S a n s " / > < / a : r P r > < a : t > a n s w e r   ( Y e s / N o ) ,   i t   f u r t h e r   s p l i t   t h e   < / a : t > < / a : r > < a : r > < a : r P r   b = " 0 "   d i r t y = " 0 "   i = " 0 "   l a n g = " e n - U S "   s z = " 1 2 0 0 " > < a : l a t i n   t y p e f a c e = " O p e n   S a n s " / > < / a : r P r > < a : t > t r e e < / a : t > < / a : r > < a : r > < a : r P r   b = " 0 "   d i r t y = " 0 "   i = " 0 "   l a n g = " e n - U S "   s z = " 1 2 0 0 " > < a : l a t i n   t y p e f a c e = " O p e n   S a n s " / > < / a : r P r > < a : t >   i n t o   < / a : t > < / a : r > < a : r > < a : r P r   b = " 0 "   d i r t y = " 0 "   e r r = " 1 "   i = " 0 "   l a n g = " e n - U S "   s z = " 1 2 0 0 " > < a : l a t i n   t y p e f a c e = " O p e n   S a n s " / > < / a : r P r > < a : t > s u b   t r e e s < / a : t > < / a : r > < a : r > < a : r P r   b = " 0 "   d i r t y = " 0 "   i = " 0 "   l a n g = " e n - U S "   s z = " 1 2 0 0 " > < a : l a t i n   t y p e f a c e = " O p e n   S a n s " / > < / a : r P r > < a : t > . < / a : t > < / a : r > < / a : p > < a : p > < a : p P r   a l g n = " l " / > < a : r > < a : r P r   b = " 0 "   d i r t y = " 0 "   l a n g = " e n - U S "   s z = " 1 2 0 0 " > < a : l a t i n   t y p e f a c e = " O p e n   S a n s " / > < / a : r P r > < a : t / > < / a : r > < / a : p > < a : p > < a : p P r   a l g n = " l " / > < a : r > < a : r P r   b = " 1 "   d i r t y = " 0 "   l a n g = " e n - U S "   s z = " 1 2 0 0 " > < a : l a t i n   t y p e f a c e = " O p e n   S a n s " / > < / a : r P r > < a : t / > < / a : r > < a : e n d P a r a R P r   b = " 1 "   d i r t y = " 0 "   l a n g = " e n - U S "   s z = " 1 2 0 0 " > < a : l a t i n   t y p e f a c e = " O p e n   S a n s " / > < / a : e n d P a r a R P r > < / a : p > < / p : t x B o d y > < / p : s p > < p : p i c > < p : n v P i c P r > < p : c N v P r   i d = " 3 "   n a m e = " " > < a : e x t L s t > < a : e x t   u r i = " { 9 7 1 2 8 3 A 9 - A 5 9 C - 4 C 0 9 - 8 B B D - C 8 B 6 4 1 9 6 C B E 4 } " > < a 1 6 : c r e a t i o n I d   x m l n s : a 1 6 = " h t t p : / / s c h e m a s . m i c r o s o f t . c o m / o f f i c e / d r a w i n g / 2 0 1 0 / m a i n "   i d = " { 6 5 6 0 3 4 B 1 - 8 2 8 9 - 4 E D 1 - B 5 B A - 4 2 B 1 7 1 7 7 2 A 4 F } " / > < / a : e x t > < / a : e x t L s t > < / p : c N v P r > < p : c N v P i c P r > < a : p i c L o c k s   n o C h a n g e A s p e c t = " t r u e " / > < / p : c N v P i c P r > < p : n v P r / > < / p : n v P i c P r > < p : b l i p F i l l > < a : b l i p   r : e m b e d = " r I d 2 " / > < a : s t r e t c h > < a : f i l l R e c t / > < / a : s t r e t c h > < / p : b l i p F i l l > < p : s p P r > < a : x f r m   f l i p H = " f a l s e "   f l i p V = " f a l s e "   r o t = " 0 " > < a : o f f   x = " 5 2 5 2 8 3 7 "   y = " 2 8 4 3 7 8 4 " / > < a : e x t   c x = " 2 9 8 1 0 1 0 "   c y = " 1 9 8 7 3 4 3 " / > < / a : x f r m > < a : p r s t G e o m   p r s t = " r e c t " > < a : a v L s t / > < / a : p r s t G e o m > < a : n o F i l l / > < / p : s p P r > < / p : p i c > < / p : s p T r e e > < p : e x t L s t > < p : e x t   u r i = " { B E 1 D D A 6 E - 5 F 1 A - 4 2 A 4 - 8 0 7 0 - B A A B 9 B 3 0 7 B 6 F } " > < p 1 4 : c r e a t i o n I d   x m l n s : p 1 4 = " h t t p : / / s c h e m a s . m i c r o s o f t . c o m / o f f i c e / p o w e r p o i n t / 2 0 1 0 / m a i n "   v a l = " 1 6 1 9 2 6 5 2 7 6 1 4 4 " / > < / p : e x t > < / p : e x t L s t > < / p : c S l d > < p : c l r M a p O v r > < a : m a s t e r C l r M a p p i n g / > < / p : c l r M a p O v r > < / p : s l d >
</file>

<file path=ppt/slides/slide11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s h o w M a s t e r S p = " t r u e " > < p : c S l d   n a m e = "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1 " > < a : e x t L s t > < a : e x t   u r i = " { 6 D F 8 3 4 3 C - D D D F - 4 9 E B - 8 2 3 2 - 0 D E 1 C 2 9 5 9 B 6 E } " > < a 1 6 : c r e a t i o n I d   x m l n s : a 1 6 = " h t t p : / / s c h e m a s . m i c r o s o f t . c o m / o f f i c e / d r a w i n g / 2 0 1 0 / m a i n "   i d = " { E 7 7 9 B B 1 2 - D D 7 D - 4 A 2 4 - B 4 7 8 - 1 0 E C 4 E C 6 4 C 4 4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1 2 9 9 1 1 "   y = " 1 9 0 5 6 6 " / > < a : e x t   c x = " 8 8 7 5 4 0 5 "   c y = " 4 7 2 0 0 1 8 " / > < / a : x f r m > < / p : s p P r > < p : t x B o d y > < a : b o d y P r   r t l C o l = " 0 " / > < a : l s t S t y l e / > < a : p > < a : p P r   a l g n = " l " / > < a : r > < a : r P r   b = " 1 "   d i r t y = " 0 "   l a n g = " e n - U S "   s z = " 1 2 0 0 " > < a : l a t i n   t y p e f a c e = " + m j - l t " / > < / a : r P r > < a : t > A n a l y s i s < / a : t > < / a : r > < / a : p > < a : p > < a : p P r   a l g n = " l " / > < a : r > < a : r P r   b = " 1 "   d i r t y = " 0 "   l a n g = " e n - U S "   s z = " 1 2 0 0 " > < a : l a t i n   t y p e f a c e = " + m j - l t " / > < / a : r P r > < a : t / > < / a : r > < / a : p > < a : p > < a : p P r   a l g n = " l " / > < a : r > < a : r P r   b = " 1 "   d i r t y = " 0 "   l a n g = " e n - U S "   s z = " 1 2 0 0 " > < a : l a t i n   t y p e f a c e = " + m j - l t " / > < / a : r P r > < a : t > S t e p 1 : < / a : t > < / a : r > < a : r > < a : r P r   b = " 0 "   d i r t y = " 0 "   l a n g = " e n - U S "   s z = " 1 2 0 0 " > < a : l a t i n   t y p e f a c e = " + m j - l t " / > < / a : r P r > < a : t >   < / a : t > < / a : r > < a : r > < a : r P r   b = " 0 "   d i r t y = " 0 "   l a n g = " e n - U S "   s z = " 1 2 0 0 " > < a : l a t i n   t y p e f a c e = " + m j - l t " / > < / a : r P r > < a : t > I t   t a k e s   i n p u t   f r o m   t h e   d a t a < / a : t > < / a : r > < / a : p > < a : p > < a : p P r   a l g n = " l " / > < a : r > < a : r P r   b = " 0 "   d i r t y = " 0 "   l a n g = " e n - U S "   s z = " 1 2 0 0 " > < a : l a t i n   t y p e f a c e = " + m j - l t " / > < / a : r P r > < a : t / > < / a : r > < / a : p > < a : p > < a : p P r   a l g n = " l " / > < a : r > < a : r P r   b = " 1 "   d i r t y = " 0 "   l a n g = " e n - U S "   s z = " 1 2 0 0 " > < a : l a t i n   t y p e f a c e = " + m j - l t " / > < / a : r P r > < a : t > S t e p   2 : < / a : t > < / a : r > < a : r > < a : r P r   b = " 0 "   d i r t y = " 0 "   l a n g = " e n - U S "   s z = " 1 2 0 0 " > < a : l a t i n   t y p e f a c e = " + m j - l t " / > < / a : r P r > < a : t >   < / a : t > < / a : r > < a : r > < a : r P r   b = " 0 "   d i r t y = " 0 "   l a n g = " e n - U S "   s z = " 1 2 0 0 " > < a : l a t i n   t y p e f a c e = " + m j - l t " / > < / a : r P r > < a : t > W e   w i l l   r e p l a c e   t h e   c l a s s e s   i n   w a t e r   q u a l i t y   r e f e r e n c e   t o   n u m e r i c a l   c l a s s e s   f r o m   1   t o   5 .   < / a : t > < / a : r > < a : r > < a : r P r   b = " 0 "   d i r t y = " 0 "   l a n g = " e n - U S "   s z = " 1 2 0 0 " > < a : l a t i n   t y p e f a c e = " + m j - l t " / > < / a : r P r > < a : t > A n d   a l s o   r e m o v e   t h e   u n n e c e s s a r y   v a r i a b l e s   s u c h   a s   I D ,   < / a : t > < / a : r > < a : r > < a : r P r   b = " 0 "   d i r t y = " 0 "   l a n g = " e n - U S "   s z = " 1 2 0 0 " > < a : l a t i n   t y p e f a c e = " + m j - l t " / > < / a : r P r > < a : t > S I T E N A M E < / a : t > < / a : r > < a : r > < a : r P r   b = " 0 "   d i r t y = " 0 "   l a n g = " e n - U S "   s z = " 1 2 0 0 " > < a : l a t i n   t y p e f a c e = " + m j - l t " / > < / a : r P r > < a : t > ,   C A R B O N A T E . < / a : t > < / a : r > < / a : p > < a : p > < a : p P r   a l g n = " l " / > < a : r > < a : r P r   b = " 0 "   d i r t y = " 0 "   l a n g = " e n - U S "   s z = " 1 2 0 0 " > < a : l a t i n   t y p e f a c e = " + m j - l t " / > < / a : r P r > < a : t / > < / a : r > < / a : p > < a : p > < a : p P r   a l g n = " l " / > < a : r > < a : r P r   b = " 1 "   d i r t y = " 0 "   l a n g = " e n - U S "   s z = " 1 2 0 0 " > < a : l a t i n   t y p e f a c e = " + m j - l t " / > < / a : r P r > < a : t > S t e p 3 : < / a : t > < / a : r > < a : r > < a : r P r   b = " 0 "   d i r t y = " 0 "   l a n g = " e n - U S "   s z = " 1 2 0 0 " > < a : l a t i n   t y p e f a c e = " + m j - l t " / > < / a : r P r > < a : t >   W e   w i l l   < / a : t > < / a : r > < a : r > < a : r P r   b = " 0 "   d i r t y = " 0 "   l a n g = " e n - U S "   s z = " 1 2 0 0 " > < a : l a t i n   t y p e f a c e = " + m j - l t " / > < / a : r P r > < a : t > s e p a r a t e < / a : t > < / a : r > < a : r > < a : r P r   b = " 0 "   d i r t y = " 0 "   l a n g = " e n - U S "   s z = " 1 2 0 0 " > < a : l a t i n   t y p e f a c e = " + m j - l t " / > < / a : r P r > < a : t >   t h e   d a t a   o n   t h e   b a s i s   o f   d e p e n d e n t   a n d   i n d e p e n d e n t   v a r i a b l e . < / a : t > < / a : r > < / a : p > < a : p > < a : p P r   a l g n = " l " / > < a : r > < a : r P r   b = " 0 "   d i r t y = " 0 "   l a n g = " e n - U S "   s z = " 1 2 0 0 " > < a : l a t i n   t y p e f a c e = " + m j - l t " / > < / a : r P r > < a : t / > < / a : r > < / a : p > < a : p > < a : p P r   a l g n = " l " / > < a : r > < a : r P r   b = " 0 "   d i r t y = " 0 "   l a n g = " e n - U S "   s z = " 1 2 0 0 " > < a : l a t i n   t y p e f a c e = " + m j - l t " / > < / a : r P r > < a : t > S t e p 4 :   T h e n   w i l l   s c a l e   t h e   d a t a   u s i n g   s c a l a r   f u n c t i o n < / a : t > < / a : r > < / a : p > < a : p > < a : p P r   a l g n = " l " / > < a : r > < a : r P r   b = " 0 "   d i r t y = " 0 "   l a n g = " e n - U S "   s z = " 1 2 0 0 " > < a : l a t i n   t y p e f a c e = " + m j - l t " / > < / a : r P r > < a : t / > < / a : r > < / a : p > < a : p > < a : p P r   a l g n = " l " / > < a : r > < a : r P r   b = " 1 "   d i r t y = " 0 "   l a n g = " e n - U S "   s z = " 1 2 0 0 " > < a : l a t i n   t y p e f a c e = " + m j - l t " / > < / a : r P r > < a : t > S t e p 5 : < / a : t > < / a : r > < a : r > < a : r P r   b = " 0 "   d i r t y = " 0 "   l a n g = " e n - U S "   s z = " 1 2 0 0 " > < a : l a t i n   t y p e f a c e = " + m j - l t " / > < / a : r P r > < a : t >   < / a : t > < / a : r > < a : r > < a : r P r   b = " 0 "   d i r t y = " 0 "   l a n g = " e n - U S "   s z = " 1 2 0 0 " > < a : l a t i n   t y p e f a c e = " + m j - l t " / > < / a : r P r > < a : t > W e   w i l l   d i v i d e   t h e   d a t a   i n t o   t r a i n i n g   d a t a   i n t o   t e s t i n g   d a t a . < / a : t > < / a : r > < / a : p > < a : p > < a : p P r   a l g n = " l " / > < a : r > < a : r P r   b = " 0 "   d i r t y = " 0 "   l a n g = " e n - U S "   s z = " 1 2 0 0 " > < a : l a t i n   t y p e f a c e = " + m j - l t " / > < / a : r P r > < a : t >   W e   w i l l   d i v i d e   < / a : t > < / a : r > < a : r > < a : r P r   b = " 0 "   d i r t y = " 0 "   l a n g = " e n - U S "   s z = " 1 2 0 0 " > < a : l a t i n   t y p e f a c e = " + m j - l t " / > < / a : r P r > < a : t > 7 0 %   < / a : t > < / a : r > < a : r > < a : r P r   b = " 0 "   d i r t y = " 0 "   l a n g = " e n - U S "   s z = " 1 2 0 0 " > < a : l a t i n   t y p e f a c e = " + m j - l t " / > < / a : r P r > < a : t > a s   t r a i n i n g   d a t a   a n d   3 0 %   a s   t e s t i n g   d a t a . < / a : t > < / a : r > < a : r > < a : r P r   b = " 0 "   d i r t y = " 0 "   l a n g = " e n - U S "   s z = " 1 2 0 0 " > < a : l a t i n   t y p e f a c e = " + m j - l t " / > < / a : r P r > < a : t >   < / a : t > < / a : r > < / a : p > < a : p > < a : p P r   a l g n = " l " / > < a : r > < a : r P r   b = " 0 "   d i r t y = " 0 "   l a n g = " e n - U S "   s z = " 1 2 0 0 " > < a : l a t i n   t y p e f a c e = " + m j - l t " / > < / a : r P r > < a : t / > < / a : r > < / a : p > < a : p > < a : p P r   a l g n = " l " / > < a : r > < a : r P r   b = " 1 "   d i r t y = " 0 "   l a n g = " e n - U S "   s z = " 1 2 0 0 " > < a : l a t i n   t y p e f a c e = " + m j - l t " / > < / a : r P r > < a : t > S t e p 6 :   < / a : t > < / a : r > < a : r > < a : r P r   b = " 0 "   d i r t y = " 0 "   l a n g = " e n - U S "   s z = " 1 2 0 0 " > < a : l a t i n   t y p e f a c e = " + m j - l t " / > < / a : r P r > < a : t > W i l l   c a l l   D e c i s i o n   t r e e   f u n c t i o n   a n d   p a s s < / a : t > < / a : r > < / a : p > < a : p > < a : p P r   a l g n = " l " / > < a : r > < a : r P r   b = " 0 "   d i r t y = " 0 "   l a n g = " e n - U S "   s z = " 1 2 0 0 " > < a : l a t i n   t y p e f a c e = " + m j - l t " / > < / a : r P r > < a : t >   t h e   t r a i n i n g   d a t a < / a : t > < / a : r > < / a : p > < a : p > < a : p P r   a l g n = " l " / > < a : r > < a : r P r   b = " 0 "   d i r t y = " 0 "   l a n g = " e n - U S "   s z = " 1 2 0 0 " > < a : l a t i n   t y p e f a c e = " + m j - l t " / > < / a : r P r > < a : t / > < / a : r > < / a : p > < a : p > < a : p P r   a l g n = " l " / > < a : r > < a : r P r   b = " 1 "   d i r t y = " 0 "   l a n g = " e n - U S "   s z = " 1 2 0 0 " > < a : l a t i n   t y p e f a c e = " + m j - l t " / > < / a : r P r > < a : t > s t e p 7 : < / a : t > < / a : r > < a : r > < a : r P r   b = " 0 "   d i r t y = " 0 "   l a n g = " e n - U S "   s z = " 1 2 0 0 " > < a : l a t i n   t y p e f a c e = " + m j - l t " / > < / a : r P r > < a : t >   < / a : t > < / a : r > < a : r > < a : r P r   b = " 0 "   d i r t y = " 0 "   l a n g = " e n - U S "   s z = " 1 2 0 0 " > < a : l a t i n   t y p e f a c e = " + m j - l t " / > < / a : r P r > < a : t > W i l l   p a s s   T e s t i n g   d a t a   i n t o   f u n c t i o n   a n d   p r e d i c t   t h e   o u t p u t . < / a : t > < / a : r > < / a : p > < a : p > < a : p P r   a l g n = " l " / > < a : r > < a : r P r   b = " 0 "   d i r t y = " 0 "   l a n g = " e n - U S "   s z = " 1 2 0 0 " > < a : l a t i n   t y p e f a c e = " + m j - l t " / > < / a : r P r > < a : t / > < / a : r > < / a : p > < a : p > < a : p P r   a l g n = " l " / > < a : r > < a : r P r   b = " 1 "   d i r t y = " 0 "   l a n g = " e n - U S "   s z = " 1 2 0 0 " > < a : l a t i n   t y p e f a c e = " + m j - l t " / > < / a : r P r > < a : t > S t e p 8 :   < / a : t > < / a : r > < a : r > < a : r P r   b = " 0 "   d i r t y = " 0 "   l a n g = " e n - U S "   s z = " 1 2 0 0 " > < a : l a t i n   t y p e f a c e = " + m j - l t " / > < / a : r P r > < a : t > T h e n   w i l l   c a l c u l a t e   t h e   p e r f o r m a n c e   o f   m o d e l   b y   < / a : t > < / a : r > < / a : p > < a : p > < a : p P r   a l g n = " l " / > < a : r > < a : r P r   b = " 0 "   d i r t y = " 0 "   l a n g = " e n - U S "   s z = " 1 2 0 0 " > < a : l a t i n   t y p e f a c e = " + m j - l t " / > < / a : r P r > < a : t > c a l c u l a t i n g   t h e   < / a : t > < / a : r > < a : r > < a : r P r   b = " 0 "   d i r t y = " 0 "   l a n g = " e n - U S "   s z = " 1 2 0 0 " > < a : l a t i n   t y p e f a c e = " + m j - l t " / > < / a : r P r > < a : t > a c c u r a c y ,   < / a : t > < / a : r > < a : r > < a : r P r   b = " 0 "   d i r t y = " 0 "   l a n g = " e n - U S "   s z = " 1 2 0 0 " > < a : l a t i n   t y p e f a c e = " + m j - l t " / > < / a : r P r > < a : t > P r e c i s i o n < / a : t > < / a : r > < a : r > < a : r P r   b = " 0 "   d i r t y = " 0 "   l a n g = " e n - U S "   s z = " 1 2 0 0 " > < a : l a t i n   t y p e f a c e = " + m j - l t " / > < / a : r P r > < a : t > ,   r e c a l l   a n d   f 1 - s c o r e   a n d   a l s o < / a : t > < / a : r > < / a : p > < a : p > < a : p P r   a l g n = " l " / > < a : r > < a : r P r   b = " 0 "   d i r t y = " 0 "   l a n g = " e n - U S "   s z = " 1 2 0 0 " > < a : l a t i n   t y p e f a c e = " + m j - l t " / > < / a : r P r > < a : t >   p < / a : t > < / a : r > < a : r > < a : r P r   b = " 0 "   d i r t y = " 0 "   l a n g = " e n - U S "   s z = " 1 2 0 0 " > < a : l a t i n   t y p e f a c e = " + m j - l t " / > < / a : r P r > < a : t > l o t   t h e   C o n f u s i o n   m a t r i x   f o r   a l l   f e a t u r e s   i n   d a t a . < / a : t > < / a : r > < a : r > < a : r P r   b = " 0 "   d i r t y = " 0 "   l a n g = " e n - U S "   s z = " 1 2 0 0 " > < a : l a t i n   t y p e f a c e = " + m j - l t " / > < / a : r P r > < a : t >   < / a : t > < / a : r > < a : e n d P a r a R P r   b = " 0 "   d i r t y = " 0 "   l a n g = " e n - U S "   s z = " 1 2 0 0 " > < a : l a t i n   t y p e f a c e = " + m j - l t " / > < / a : e n d P a r a R P r > < / a : p > < / p : t x B o d y > < / p : s p > < p : p i c > < p : n v P i c P r > < p : c N v P r   i d = " 3 "   n a m e = " " > < a : e x t L s t > < a : e x t   u r i = " { E E F F B B B A - 8 6 E 4 - 4 6 8 C - B 8 C 1 - E 7 E E B F 0 1 7 3 C 9 } " > < a 1 6 : c r e a t i o n I d   x m l n s : a 1 6 = " h t t p : / / s c h e m a s . m i c r o s o f t . c o m / o f f i c e / d r a w i n g / 2 0 1 0 / m a i n "   i d = " { 8 6 5 9 8 E 3 7 - E 4 7 D - 4 3 C 4 - B D 7 0 - 2 F 3 D E 7 1 1 8 8 A A } " / > < / a : e x t > < / a : e x t L s t > < / p : c N v P r > < p : c N v P i c P r > < a : p i c L o c k s   n o C h a n g e A s p e c t = " t r u e " / > < / p : c N v P i c P r > < p : n v P r / > < / p : n v P i c P r > < p : b l i p F i l l > < a : b l i p   r : e m b e d = " r I d 2 " / > < a : s t r e t c h > < a : f i l l R e c t / > < / a : s t r e t c h > < / p : b l i p F i l l > < p : s p P r > < a : x f r m   f l i p H = " f a l s e "   f l i p V = " f a l s e "   r o t = " 0 " > < a : o f f   x = " 5 4 4 7 2 2 4 "   y = " 2 5 8 9 6 6 6 " / > < a : e x t   c x = " 2 9 8 2 1 6 3 "   c y = " 2 2 0 0 0 3 7 " / > < / a : x f r m > < a : p r s t G e o m   p r s t = " r e c t " > < a : a v L s t / > < / a : p r s t G e o m > < a : n o F i l l / > < / p : s p P r > < / p : p i c > < / p : s p T r e e > < p : e x t L s t > < p : e x t   u r i = " { 2 8 B E E E 0 C - 7 3 B A - 4 2 B B - 8 7 4 E - 1 1 E F 1 7 5 6 3 7 C 2 } " > < p 1 4 : c r e a t i o n I d   x m l n s : p 1 4 = " h t t p : / / s c h e m a s . m i c r o s o f t . c o m / o f f i c e / p o w e r p o i n t / 2 0 1 0 / m a i n "   v a l = " 1 6 1 9 2 6 5 2 7 6 1 4 7 " / > < / p : e x t > < / p : e x t L s t > < / p : c S l d > < p : c l r M a p O v r > < a : m a s t e r C l r M a p p i n g / > < / p : c l r M a p O v r > < / p : s l d >
</file>

<file path=ppt/slides/slide12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s h o w M a s t e r S p = " t r u e " > < p : c S l d   n a m e = "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1 " > < a : e x t L s t > < a : e x t   u r i = " { 1 5 B 1 5 4 D 3 - C A 4 5 - 4 E 7 F - 8 5 1 7 - 0 5 0 2 8 C 7 9 4 7 1 3 } " > < a 1 6 : c r e a t i o n I d   x m l n s : a 1 6 = " h t t p : / / s c h e m a s . m i c r o s o f t . c o m / o f f i c e / d r a w i n g / 2 0 1 0 / m a i n "   i d = " { 9 1 7 F 5 D A 6 - 8 D 8 C - 4 B F 3 - A D 7 0 - 8 F 7 4 E 4 3 C 5 7 C 7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8 5 8 0 1 "   y = " 1 9 0 5 6 6 " / > < a : e x t   c x = " 8 9 1 9 5 1 5 "   c y = " 4 7 6 4 1 2 8 " / > < / a : x f r m > < / p : s p P r > < p : t x B o d y > < a : b o d y P r   r t l C o l = " 0 " / > < a : l s t S t y l e / > < a : p > < a : p P r   a l g n = " l " / > < a : r > < a : r P r   b = " 1 "   d i r t y = " 0 "   l a n g = " e n - U S "   s z = " 1 2 0 0 " > < a : s o l i d F i l l > < a : s r g b C l r   v a l = " 0 0 b 0 f 0 " / > < / a : s o l i d F i l l > < a : l a t i n   t y p e f a c e = " + m j - l t " / > < / a : r P r > < a : t > 5 .   N a i v e   B a y e s : < / a : t > < / a : r > < / a : p > < a : p > < a : p P r   a l g n = " l " / > < a : r > < a : r P r   b = " 0 "   d i r t y = " 0 "   l a n g = " e n - U S "   s z = " 1 2 0 0 " > < a : l a t i n   t y p e f a c e = " + m j - l t " / > < / a : r P r > < a : t / > < / a : r > < / a : p > < a : p > < a : p P r   a l g n = " l " > < a : b u C h a r   c h a r = " " " / > < / a : p P r > < a : r > < a : r P r   b = " 0 "   d i r t y = " 0 "   l a n g = " e n - U S "   s z = " 1 2 0 0 " > < a : l a t i n   t y p e f a c e = " O p e n   S a n s " / > < / a : r P r > < a : t > N a � v e   B a y e s   a l g o r i t h m   i s   a   s u p e r v i s e d   l e a r n i n g   a l g o r i t h m ,   w h i c h   i s   b a s e d   o n < / a : t > < / a : r > < a : r > < a : r P r   b = " 0 "   d i r t y = " 0 "   l a n g = " e n - U S "   s z = " 1 2 0 0 " > < a : l a t i n   t y p e f a c e = " O p e n   S a n s " / > < / a : r P r > < a : t > � < / a : t > < / a : r > < a : r > < a : r P r   b = " 0 "   d i r t y = " 0 "   l a n g = " e n - U S "   s z = " 1 2 0 0 " > < a : s o l i d F i l l > < a : s r g b C l r   v a l = " 4 0 4 0 4 0 " / > < / a : s o l i d F i l l > < a : l a t i n   t y p e f a c e = " O p e n   S a n s " / > < / a : r P r > < a : t > B a y e s   t h e o r e m < / a : t > < / a : r > < a : r > < a : r P r   b = " 0 "   d i r t y = " 0 "   l a n g = " e n - U S "   s z = " 1 2 0 0 " > < a : l a t i n   t y p e f a c e = " O p e n   S a n s " / > < / a : r P r > < a : t > � < / a : t > < / a : r > < a : r > < a : r P r   b = " 0 "   d i r t y = " 0 "   l a n g = " e n - U S "   s z = " 1 2 0 0 " > < a : l a t i n   t y p e f a c e = " O p e n   S a n s " / > < / a : r P r > < a : t > a n d   u s e d   f o r   s o l v i n g   c l a s s i f i c a t i o n   p r o b l e m s . < / a : t > < / a : r > < / a : p > < a : p > < a : p P r   a l g n = " l " > < a : b u C h a r   c h a r = " " " / > < / a : p P r > < a : r > < a : r P r   b = " 0 "   d i r t y = " 0 "   l a n g = " e n - U S "   s z = " 1 2 0 0 " > < a : l a t i n   t y p e f a c e = " O p e n   S a n s " / > < / a : r P r > < a : t > I t   i s   m a i n l y   u s e d   i n < / a : t > < / a : r > < a : r > < a : r P r   b = " 0 "   d i r t y = " 0 "   l a n g = " e n - U S "   s z = " 1 2 0 0 " > < a : l a t i n   t y p e f a c e = " O p e n   S a n s " / > < / a : r P r > < a : t > � < / a : t > < / a : r > < a : r > < a : r P r   b = " 0 "   d i r t y = " 0 "   i = " 1 "   l a n g = " e n - U S "   s z = " 1 2 0 0 " > < a : l a t i n   t y p e f a c e = " O p e n   S a n s " / > < / a : r P r > < a : t > t e x t   c l a s s i f i c a t i o n < / a : t > < / a : r > < a : r > < a : r P r   b = " 0 "   d i r t y = " 0 "   l a n g = " e n - U S "   s z = " 1 2 0 0 " > < a : l a t i n   t y p e f a c e = " O p e n   S a n s " / > < / a : r P r > < a : t > � < / a : t > < / a : r > < a : r > < a : r P r   b = " 0 "   d i r t y = " 0 "   l a n g = " e n - U S "   s z = " 1 2 0 0 " > < a : l a t i n   t y p e f a c e = " O p e n   S a n s " / > < / a : r P r > < a : t > t h a t   i n c l u d e s   a   h i g h - d i m e n s i o n a l   t r a i n i n g   d a t a s e t . < / a : t > < / a : r > < / a : p > < a : p > < a : p P r   a l g n = " l " > < a : b u C h a r   c h a r = " " " / > < / a : p P r > < a : r > < a : r P r   b = " 0 "   d i r t y = " 0 "   l a n g = " e n - U S "   s z = " 1 2 0 0 " > < a : l a t i n   t y p e f a c e = " O p e n   S a n s " / > < / a : r P r > < a : t > N a � v e   B a y e s   C l a s s i f i e r   i s   o n e   o f   t h e   s i m p l e   a n d   m o s t   e f f e c t i v e   C l a s s i f i c a t i o n   a l g o r i t h m s   w h i c h   h e l p s   i n   b u i l d i n g   t h e   f a s t   m a c h i n e   l e a r n i n g   m o d e l s   t h a t   c a n   m a k e   q u i c k   p r e d i c t i o n s . < / a : t > < / a : r > < / a : p > < a : p > < a : p P r   a l g n = " l " > < a : b u C h a r   c h a r = " " " / > < / a : p P r > < a : r > < a : r P r   b = " 0 "   d i r t y = " 0 "   l a n g = " e n - U S "   s z = " 1 2 0 0 " > < a : s o l i d F i l l > < a : s r g b C l r   v a l = " 4 0 4 0 4 0 " / > < / a : s o l i d F i l l > < a : l a t i n   t y p e f a c e = " O p e n   S a n s " / > < / a : r P r > < a : t > I t   i s   a   p r o b a b i l i s t i c   c l a s s i f i e r ,   w h i c h   m e a n s   i t   p r e d i c t s   o n   t h e   b a s i s   o f   t h e   p r o b a b i l i t y   o f   a n   o b j e c t < / a : t > < / a : r > < a : r > < a : r P r   b = " 0 "   d i r t y = " 0 "   l a n g = " e n - U S "   s z = " 1 2 0 0 " > < a : l a t i n   t y p e f a c e = " O p e n   S a n s " / > < / a : r P r > < a : t > . < / a : t > < / a : r > < / a : p > < a : p > < a : p P r   a l g n = " l "   i n d e n t = " 0 " > < a : b u N o n e / > < / a : p P r > < a : r > < a : r P r   b = " 0 "   d i r t y = " 0 "   l a n g = " e n - U S "   s z = " 1 2 0 0 " > < a : l a t i n   t y p e f a c e = " v e r d a n a " / > < / a : r P r > < a : t / > < / a : r > < / a : p > < a : p > < a : p P r   a l g n = " l "   i n d e n t = " 0 " > < a : b u N o n e / > < / a : p P r > < a : r > < a : r P r   b = " 0 "   d i r t y = " 0 "   l a n g = " e n - U S "   s z = " 1 2 0 0 " > < a : s o l i d F i l l > < a : s r g b C l r   v a l = " 6 1 0 b 3 8 " / > < / a : s o l i d F i l l > < a : l a t i n   t y p e f a c e = " O p e n   S a n s " / > < / a : r P r > < a : t > B a y e s '   T h e o r e m : < / a : t > < / a : r > < / a : p > < a : p > < a : p P r   a l g n = " l "   i n d e n t = " 0 " > < a : b u N o n e / > < / a : p P r > < a : r > < a : r P r   b = " 0 "   d i r t y = " 0 "   l a n g = " e n - U S "   s z = " 1 2 0 0 " > < a : l a t i n   t y p e f a c e = " O p e n   S a n s " / > < / a : r P r > < a : t > B a y e s '   t h e o r e m   i s   a l s o   k n o w n   a s < / a : t > < / a : r > < a : r > < a : r P r   b = " 0 "   d i r t y = " 0 "   l a n g = " e n - U S "   s z = " 1 2 0 0 " > < a : l a t i n   t y p e f a c e = " O p e n   S a n s " / > < / a : r P r > < a : t > � < / a : t > < / a : r > < a : r > < a : r P r   b = " 0 "   d i r t y = " 0 "   l a n g = " e n - U S "   s z = " 1 2 0 0 " > < a : s o l i d F i l l > < a : s r g b C l r   v a l = " 4 0 4 0 4 0 " / > < / a : s o l i d F i l l > < a : l a t i n   t y p e f a c e = " O p e n   S a n s " / > < / a : r P r > < a : t > B a y e s '   R u l e < / a : t > < / a : r > < a : r > < a : r P r   b = " 0 "   d i r t y = " 0 "   l a n g = " e n - U S "   s z = " 1 2 0 0 " > < a : l a t i n   t y p e f a c e = " O p e n   S a n s " / > < / a : r P r > < a : t > � < / a : t > < / a : r > < a : r > < a : r P r   b = " 0 "   d i r t y = " 0 "   l a n g = " e n - U S "   s z = " 1 2 0 0 " > < a : l a t i n   t y p e f a c e = " O p e n   S a n s " / > < / a : r P r > < a : t > o r < / a : t > < / a : r > < a : r > < a : r P r   b = " 0 "   d i r t y = " 0 "   l a n g = " e n - U S "   s z = " 1 2 0 0 " > < a : l a t i n   t y p e f a c e = " O p e n   S a n s " / > < / a : r P r > < a : t > � < / a : t > < / a : r > < a : r > < a : r P r   b = " 0 "   d i r t y = " 0 "   l a n g = " e n - U S "   s z = " 1 2 0 0 " > < a : s o l i d F i l l > < a : s r g b C l r   v a l = " 4 0 4 0 4 0 " / > < / a : s o l i d F i l l > < a : l a t i n   t y p e f a c e = " O p e n   S a n s " / > < / a : r P r > < a : t > B a y e s '   l a w < / a : t > < / a : r > < a : r > < a : r P r   b = " 0 "   d i r t y = " 0 "   l a n g = " e n - U S "   s z = " 1 2 0 0 " > < a : l a t i n   t y p e f a c e = " O p e n   S a n s " / > < / a : r P r > < a : t > ,   w h i c h   i s   u s e d   t o   d e t e r m i n e   t h e   p r o b a b i l i t y   o f   a   h y p o t h e s i s   w i t h   p r i o r   k n o w l e d g e .   I t   d e p e n d s   o n   t h e   c o n d i t i o n a l   p r o b a b i l i t y . < / a : t > < / a : r > < / a : p > < a : p > < a : p P r   a l g n = " l "   i n d e n t = " 0 " > < a : b u N o n e / > < / a : p P r > < a : r > < a : r P r   b = " 0 "   d i r t y = " 0 "   l a n g = " e n - U S "   s z = " 1 2 0 0 " > < a : l a t i n   t y p e f a c e = " O p e n   S a n s " / > < / a : r P r > < a : t > T h e   f o r m u l a   f o r   B a y e s '   t h e o r e m   i s   g i v e n   a s : < / a : t > < / a : r > < / a : p > < a : p > < a : p P r   a l g n = " l "   i n d e n t = " 0 " > < a : b u N o n e / > < / a : p P r > < a : r > < a : r P r   b = " 0 "   d i r t y = " 0 "   l a n g = " e n - U S "   s z = " 1 2 0 0 " > < a : l a t i n   t y p e f a c e = " v e r d a n a " / > < / a : r P r > < a : t / > < / a : r > < / a : p > < a : p > < a : p P r   a l g n = " l "   i n d e n t = " 0 " > < a : b u N o n e / > < / a : p P r > < a : r > < a : r P r   b = " 0 "   d i r t y = " 0 "   l a n g = " e n - U S "   s z = " 1 2 0 0 " > < a : l a t i n   t y p e f a c e = " v e r d a n a " / > < / a : r P r > < a : t / > < / a : r > < / a : p > < a : p > < a : p P r   a l g n = " l "   i n d e n t = " 0 " > < a : b u N o n e / > < / a : p P r > < a : r > < a : r P r   b = " 0 "   d i r t y = " 0 "   l a n g = " e n - U S "   s z = " 1 2 0 0 " > < a : l a t i n   t y p e f a c e = " O p e n   S a n s " / > < / a : r P r > < a : t > W h e r e , < / a : t > < / a : r > < / a : p > < a : p > < a : p P r   a l g n = " l "   i n d e n t = " 0 " > < a : b u N o n e / > < / a : p P r > < a : r > < a : r P r   b = " 0 "   d i r t y = " 0 "   l a n g = " e n - U S "   s z = " 1 2 0 0 " > < a : l a t i n   t y p e f a c e = " O p e n   S a n s " / > < / a : r P r > < a : t > P ( A | B )   i s   P o s t e r i o r   p r o b a b i l i t y < / a : t > < / a : r > < a : r > < a : r P r   b = " 0 "   d i r t y = " 0 "   l a n g = " e n - U S "   s z = " 1 2 0 0 " > < a : s o l i d F i l l > < a : s r g b C l r   v a l = " 0 0 0 0 0 0 " / > < / a : s o l i d F i l l > < a : l a t i n   t y p e f a c e = " O p e n   S a n s " / > < / a : r P r > < a : t > :   P r o b a b i l i t y   o f   h y p o t h e s i s   A   o n   t h e   o b s e r v e d   e v e n t   B . < / a : t > < / a : r > < / a : p > < a : p > < a : p P r   a l g n = " l "   i n d e n t = " 0 " > < a : b u N o n e / > < / a : p P r > < a : r > < a : r P r   b = " 0 "   d i r t y = " 0 "   l a n g = " e n - U S "   s z = " 1 2 0 0 " > < a : l a t i n   t y p e f a c e = " O p e n   S a n s " / > < / a : r P r > < a : t > P ( B | A )   i s   L i k e l i h o o d   p r o b a b i l i t y < / a : t > < / a : r > < a : r > < a : r P r   b = " 0 "   d i r t y = " 0 "   l a n g = " e n - U S "   s z = " 1 2 0 0 " > < a : s o l i d F i l l > < a : s r g b C l r   v a l = " 0 0 0 0 0 0 " / > < / a : s o l i d F i l l > < a : l a t i n   t y p e f a c e = " O p e n   S a n s " / > < / a : r P r > < a : t > :   P r o b a b i l i t y   o f   t h e   e v i d e n c e   g i v e n   t h a t   t h e   p r o b a b i l i t y   o f   a   h y p o t h e s i s   i s   t r u e . < / a : t > < / a : r > < / a : p > < a : p > < a : p P r   a l g n = " l "   i n d e n t = " 0 " > < a : b u N o n e / > < / a : p P r > < a : r > < a : r P r   b = " 0 "   d i r t y = " 0 "   l a n g = " e n - U S "   s z = " 1 2 0 0 " > < a : l a t i n   t y p e f a c e = " O p e n   S a n s " / > < / a : r P r > < a : t > P ( A )   i s   P r i o r   P r o b a b i l i t y < / a : t > < / a : r > < a : r > < a : r P r   b = " 0 "   d i r t y = " 0 "   l a n g = " e n - U S "   s z = " 1 2 0 0 " > < a : s o l i d F i l l > < a : s r g b C l r   v a l = " 0 0 0 0 0 0 " / > < / a : s o l i d F i l l > < a : l a t i n   t y p e f a c e = " O p e n   S a n s " / > < / a : r P r > < a : t > :   P r o b a b i l i t y   o f   h y p o t h e s i s   b e f o r e   o b s e r v i n g   t h e   e v i d e n c e . < / a : t > < / a : r > < / a : p > < a : p > < a : p P r   a l g n = " l "   i n d e n t = " 0 " > < a : b u N o n e / > < / a : p P r > < a : r > < a : r P r   b = " 0 "   d i r t y = " 0 "   l a n g = " e n - U S "   s z = " 1 2 0 0 " > < a : l a t i n   t y p e f a c e = " O p e n   S a n s " / > < / a : r P r > < a : t > P ( B )   i s   M a r g i n a l   P r o b a b i l i t y < / a : t > < / a : r > < a : r > < a : r P r   b = " 0 "   d i r t y = " 0 "   l a n g = " e n - U S "   s z = " 1 2 0 0 " > < a : s o l i d F i l l > < a : s r g b C l r   v a l = " 0 0 0 0 0 0 " / > < / a : s o l i d F i l l > < a : l a t i n   t y p e f a c e = " O p e n   S a n s " / > < / a : r P r > < a : t > :   P r o b a b i l i t y   o f   E v i d e n c e . < / a : t > < / a : r > < / a : p > < a : p > < a : p P r   a l g n = " l "   i n d e n t = " 0 " > < a : b u N o n e / > < / a : p P r > < a : r > < a : r P r   b = " 0 "   d i r t y = " 0 "   l a n g = " e n - U S "   s z = " 1 2 0 0 " > < a : s o l i d F i l l > < a : s r g b C l r   v a l = " 0 0 0 0 0 0 " / > < / a : s o l i d F i l l > < a : l a t i n   t y p e f a c e = " v e r d a n a " / > < / a : r P r > < a : t / > < / a : r > < / a : p > < a : p > < a : p P r   a l g n = " l "   i n d e n t = " 0 " > < a : b u N o n e / > < / a : p P r > < a : r > < a : r P r   b = " 0 "   d i r t y = " 0 "   l a n g = " e n - U S "   s z = " 1 2 0 0 " > < a : s o l i d F i l l > < a : s r g b C l r   v a l = " 0 0 0 0 0 0 " / > < / a : s o l i d F i l l > < a : l a t i n   t y p e f a c e = " O p e n   S a n s " / > < / a : r P r > < a : t > H e r e   t h e   v a l u e s   o f   r e f e r e n c e s   a r e   c o n t i n u o u s   s o   w e   h a v e   t o   u s e   G a u s s i a n   < / a : t > < / a : r > < / a : p > < a : p > < a : p P r   a l g n = " l "   i n d e n t = " 0 " > < a : b u N o n e / > < / a : p P r > < a : r > < a : r P r   b = " 0 "   d i r t y = " 0 "   l a n g = " e n - U S "   s z = " 1 2 0 0 " > < a : s o l i d F i l l > < a : s r g b C l r   v a l = " 0 0 0 0 0 0 " / > < / a : s o l i d F i l l > < a : l a t i n   t y p e f a c e = " v e r d a n a " / > < / a : r P r > < a : t / > < / a : r > < / a : p > < a : p > < a : p P r   a l g n = " l "   i n d e n t = " 0 " > < a : b u N o n e / > < / a : p P r > < a : r > < a : r P r   b = " 0 "   d i r t y = " 0 "   l a n g = " e n - U S "   s z = " 1 2 0 0 " > < a : s o l i d F i l l > < a : s r g b C l r   v a l = " 0 0 0 0 0 0 " / > < / a : s o l i d F i l l > < a : l a t i n   t y p e f a c e = " v e r d a n a " / > < / a : r P r > < a : t / > < / a : r > < / a : p > < a : p > < a : p P r   a l g n = " l "   i n d e n t = " 0 " > < a : b u N o n e / > < / a : p P r > < a : r > < a : r P r   b = " 0 "   d i r t y = " 0 "   l a n g = " e n - U S "   s z = " 1 2 0 0 " > < a : l a t i n   t y p e f a c e = " v e r d a n a " / > < / a : r P r > < a : t / > < / a : r > < a : e n d P a r a R P r   b = " 0 "   d i r t y = " 0 "   l a n g = " e n - U S "   s z = " 1 2 0 0 " > < a : l a t i n   t y p e f a c e = " v e r d a n a " / > < / a : e n d P a r a R P r > < / a : p > < / p : t x B o d y > < / p : s p > < p : p i c > < p : n v P i c P r > < p : c N v P r   i d = " 3 "   n a m e = " " > < a : e x t L s t > < a : e x t   u r i = " { 6 6 F 2 F 9 1 3 - 5 4 0 5 - 4 B F C - 8 E D A - 8 6 5 9 9 4 A 0 4 4 1 E } " > < a 1 6 : c r e a t i o n I d   x m l n s : a 1 6 = " h t t p : / / s c h e m a s . m i c r o s o f t . c o m / o f f i c e / d r a w i n g / 2 0 1 0 / m a i n "   i d = " { F 8 2 2 3 5 4 A - 2 C E 0 - 4 9 E D - A D 1 D - B 9 3 2 D E 4 0 9 D 0 6 } " / > < / a : e x t > < / a : e x t L s t > < / p : c N v P r > < p : c N v P i c P r > < a : p i c L o c k s   n o C h a n g e A s p e c t = " t r u e " / > < / p : c N v P i c P r > < p : n v P r / > < / p : n v P i c P r > < p : b l i p F i l l > < a : b l i p   r : e m b e d = " r I d 2 " / > < a : s t r e t c h > < a : f i l l R e c t / > < / a : s t r e t c h > < / p : b l i p F i l l > < p : s p P r > < a : x f r m   f l i p H = " f a l s e "   f l i p V = " f a l s e "   r o t = " 0 " > < a : o f f   x = " 4 3 3 8 8 4 7 "   y = " 2 6 1 1 3 6 4 " / > < a : e x t   c x = " 1 5 8 1 1 5 0 "   c y = " 4 6 6 7 2 5 " / > < / a : x f r m > < a : p r s t G e o m   p r s t = " r e c t " > < a : a v L s t / > < / a : p r s t G e o m > < a : n o F i l l / > < / p : s p P r > < / p : p i c > < p : p i c > < p : n v P i c P r > < p : c N v P r   i d = " 4 "   n a m e = " " > < a : e x t L s t > < a : e x t   u r i = " { 8 C 8 F F 1 9 D - E 5 5 7 - 4 9 0 1 - A D A 0 - 1 5 3 A 6 9 A E 9 3 8 F } " > < a 1 6 : c r e a t i o n I d   x m l n s : a 1 6 = " h t t p : / / s c h e m a s . m i c r o s o f t . c o m / o f f i c e / d r a w i n g / 2 0 1 0 / m a i n "   i d = " { 4 E D 5 4 7 A C - F B E 4 - 4 D 0 5 - B 7 2 6 - D 8 7 2 B 4 1 9 1 7 8 A } " / > < / a : e x t > < / a : e x t L s t > < / p : c N v P r > < p : c N v P i c P r > < a : p i c L o c k s   n o C h a n g e A s p e c t = " t r u e " / > < / p : c N v P i c P r > < p : n v P r / > < / p : n v P i c P r > < p : b l i p F i l l > < a : b l i p   r : e m b e d = " r I d 3 " / > < a : s t r e t c h > < a : f i l l R e c t / > < / a : s t r e t c h > < / p : b l i p F i l l > < p : s p P r > < a : x f r m   f l i p H = " f a l s e "   f l i p V = " f a l s e "   r o t = " 0 " > < a : o f f   x = " 5 5 2 2 8 1 4 "   y = " 4 2 6 1 0 6 5 " / > < a : e x t   c x = " 2 6 3 8 4 2 5 "   c y = " 4 0 0 0 5 0 " / > < / a : x f r m > < a : p r s t G e o m   p r s t = " r e c t " > < a : a v L s t / > < / a : p r s t G e o m > < a : n o F i l l / > < / p : s p P r > < / p : p i c > < / p : s p T r e e > < p : e x t L s t > < p : e x t   u r i = " { 6 1 6 1 E D B 1 - E 9 C 5 - 4 1 F C - 8 7 6 A - 1 5 A 5 4 D 1 4 E A 5 E } " > < p 1 4 : c r e a t i o n I d   x m l n s : p 1 4 = " h t t p : / / s c h e m a s . m i c r o s o f t . c o m / o f f i c e / p o w e r p o i n t / 2 0 1 0 / m a i n "   v a l = " 1 6 1 9 2 6 5 2 7 6 1 5 0 " / > < / p : e x t > < / p : e x t L s t > < / p : c S l d > < p : c l r M a p O v r > < a : m a s t e r C l r M a p p i n g / > < / p : c l r M a p O v r > < / p : s l d >
</file>

<file path=ppt/slides/slide13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s h o w M a s t e r S p = " t r u e " > < p : c S l d   n a m e = "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1 " > < a : e x t L s t > < a : e x t   u r i = " { 9 4 F 7 C 3 B 2 - 9 6 3 D - 4 9 7 D - A D 5 3 - E 9 1 5 C B 0 F B 3 D 5 } " > < a 1 6 : c r e a t i o n I d   x m l n s : a 1 6 = " h t t p : / / s c h e m a s . m i c r o s o f t . c o m / o f f i c e / d r a w i n g / 2 0 1 0 / m a i n "   i d = " { 5 3 6 E 1 5 F B - C E 4 0 - 4 1 5 D - 9 D D F - A D 3 6 8 E E 5 9 7 4 7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1 5 6 3 8 1 "   y = " 1 6 4 0 9 6 " / > < a : e x t   c x = " 8 8 5 7 7 5 5 "   c y = " 4 7 8 1 7 7 8 " / > < / a : x f r m > < / p : s p P r > < p : t x B o d y > < a : b o d y P r   r t l C o l = " 0 " / > < a : l s t S t y l e / > < a : p > < a : p P r   a l g n = " l " / > < a : r > < a : r P r   b = " 1 "   d i r t y = " 0 "   l a n g = " e n - U S "   s z = " 1 2 0 0 " > < a : l a t i n   t y p e f a c e = " + m j - l t " / > < / a : r P r > < a : t > A n a l y s i s :   < / a : t > < / a : r > < / a : p > < a : p > < a : p P r   a l g n = " l " / > < a : r > < a : r P r   b = " 0 "   d i r t y = " 0 "   l a n g = " e n - U S "   s z = " 1 2 0 0 " > < a : l a t i n   t y p e f a c e = " + m j - l t " / > < / a : r P r > < a : t / > < / a : r > < / a : p > < a : p > < a : p P r   a l g n = " l " / > < a : r > < a : r P r   b = " 1 "   d i r t y = " 0 "   l a n g = " e n - U S "   s z = " 1 2 0 0 " > < a : l a t i n   t y p e f a c e = " + m j - l t " / > < / a : r P r > < a : t > S t e p 1 : < / a : t > < / a : r > < a : r > < a : r P r   b = " 1 "   d i r t y = " 0 "   l a n g = " e n - U S "   s z = " 1 2 0 0 " > < a : l a t i n   t y p e f a c e = " + m j - l t " / > < / a : r P r > < a : t >   < / a : t > < / a : r > < a : r > < a : r P r   b = " 0 "   d i r t y = " 0 "   l a n g = " e n - U S "   s z = " 1 2 0 0 " > < a : l a t i n   t y p e f a c e = " + m j - l t " / > < / a : r P r > < a : t > I t   t a k e s   i n p u t   f r o m   t h e   d a t a < / a : t > < / a : r > < / a : p > < a : p > < a : p P r   a l g n = " l " / > < a : r > < a : r P r   b = " 0 "   d i r t y = " 0 "   l a n g = " e n - U S "   s z = " 1 2 0 0 " > < a : l a t i n   t y p e f a c e = " + m j - l t " / > < / a : r P r > < a : t / > < / a : r > < / a : p > < a : p > < a : p P r   a l g n = " l " / > < a : r > < a : r P r   b = " 1 "   d i r t y = " 0 "   l a n g = " e n - U S "   s z = " 1 2 0 0 " > < a : l a t i n   t y p e f a c e = " + m j - l t " / > < / a : r P r > < a : t > S t e p   2 : < / a : t > < / a : r > < a : r > < a : r P r   b = " 0 "   d i r t y = " 0 "   l a n g = " e n - U S "   s z = " 1 2 0 0 " > < a : l a t i n   t y p e f a c e = " + m j - l t " / > < / a : r P r > < a : t >   < / a : t > < / a : r > < a : r > < a : r P r   b = " 0 "   d i r t y = " 0 "   l a n g = " e n - U S "   s z = " 1 2 0 0 " > < a : l a t i n   t y p e f a c e = " + m j - l t " / > < / a : r P r > < a : t > W e   w i l l   r e p l a c e   t h e   c l a s s e s   i n   w a t e r   q u a l i t y   r e f e r e n c e   t o   n u m e r i c a l   c l a s s e s   f r o m   1   t o   5 .   < / a : t > < / a : r > < a : r > < a : r P r   b = " 0 "   d i r t y = " 0 "   l a n g = " e n - U S "   s z = " 1 2 0 0 " > < a : l a t i n   t y p e f a c e = " + m j - l t " / > < / a : r P r > < a : t > A n d   a l s o   r e m o v e   t h e   u n n e c e s s a r y   v a r i a b l e s   s u c h   a s   I D ,   < / a : t > < / a : r > < a : r > < a : r P r   b = " 0 "   d i r t y = " 0 "   l a n g = " e n - U S "   s z = " 1 2 0 0 " > < a : l a t i n   t y p e f a c e = " + m j - l t " / > < / a : r P r > < a : t > S I T E N A M E < / a : t > < / a : r > < a : r > < a : r P r   b = " 0 "   d i r t y = " 0 "   l a n g = " e n - U S "   s z = " 1 2 0 0 " > < a : l a t i n   t y p e f a c e = " + m j - l t " / > < / a : r P r > < a : t > ,   C A R B O N A T E . < / a : t > < / a : r > < / a : p > < a : p > < a : p P r   a l g n = " l " / > < a : r > < a : r P r   b = " 0 "   d i r t y = " 0 "   l a n g = " e n - U S "   s z = " 1 2 0 0 " > < a : l a t i n   t y p e f a c e = " + m j - l t " / > < / a : r P r > < a : t / > < / a : r > < / a : p > < a : p > < a : p P r   a l g n = " l " / > < a : r > < a : r P r   b = " 1 "   d i r t y = " 0 "   l a n g = " e n - U S "   s z = " 1 2 0 0 " > < a : l a t i n   t y p e f a c e = " + m j - l t " / > < / a : r P r > < a : t > S t e p 3 : < / a : t > < / a : r > < a : r > < a : r P r   b = " 0 "   d i r t y = " 0 "   l a n g = " e n - U S "   s z = " 1 2 0 0 " > < a : l a t i n   t y p e f a c e = " + m j - l t " / > < / a : r P r > < a : t >   W e   w i l l   < / a : t > < / a : r > < a : r > < a : r P r   b = " 0 "   d i r t y = " 0 "   l a n g = " e n - U S "   s z = " 1 2 0 0 " > < a : l a t i n   t y p e f a c e = " + m j - l t " / > < / a : r P r > < a : t > s e p a r a t e < / a : t > < / a : r > < a : r > < a : r P r   b = " 0 "   d i r t y = " 0 "   l a n g = " e n - U S "   s z = " 1 2 0 0 " > < a : l a t i n   t y p e f a c e = " + m j - l t " / > < / a : r P r > < a : t >   t h e   d a t a   o n   t h e   b a s i s   o f   d e p e n d e n t   a n d   i n d e p e n d e n t   v a r i a b l e . < / a : t > < / a : r > < / a : p > < a : p > < a : p P r   a l g n = " l " / > < a : r > < a : r P r   b = " 0 "   d i r t y = " 0 "   l a n g = " e n - U S "   s z = " 1 2 0 0 " > < a : l a t i n   t y p e f a c e = " + m j - l t " / > < / a : r P r > < a : t / > < / a : r > < / a : p > < a : p > < a : p P r   a l g n = " l " / > < a : r > < a : r P r   b = " 1 "   d i r t y = " 0 "   l a n g = " e n - U S "   s z = " 1 2 0 0 " > < a : l a t i n   t y p e f a c e = " + m j - l t " / > < / a : r P r > < a : t > S t e p 4 : < / a : t > < / a : r > < a : r > < a : r P r   b = " 0 "   d i r t y = " 0 "   l a n g = " e n - U S "   s z = " 1 2 0 0 " > < a : l a t i n   t y p e f a c e = " + m j - l t " / > < / a : r P r > < a : t >   T h e n   w i l l   s c a l e   t h e   d a t a   u s i n g   s c a l a r   f u n c t i o n < / a : t > < / a : r > < / a : p > < a : p > < a : p P r   a l g n = " l " / > < a : r > < a : r P r   b = " 0 "   d i r t y = " 0 "   l a n g = " e n - U S "   s z = " 1 2 0 0 " > < a : l a t i n   t y p e f a c e = " + m j - l t " / > < / a : r P r > < a : t / > < / a : r > < / a : p > < a : p > < a : p P r   a l g n = " l " / > < a : r > < a : r P r   b = " 1 "   d i r t y = " 0 "   l a n g = " e n - U S "   s z = " 1 2 0 0 " > < a : l a t i n   t y p e f a c e = " + m j - l t " / > < / a : r P r > < a : t > S t e p 5 : < / a : t > < / a : r > < a : r > < a : r P r   b = " 0 "   d i r t y = " 0 "   l a n g = " e n - U S "   s z = " 1 2 0 0 " > < a : l a t i n   t y p e f a c e = " + m j - l t " / > < / a : r P r > < a : t >   < / a : t > < / a : r > < a : r > < a : r P r   b = " 0 "   d i r t y = " 0 "   l a n g = " e n - U S "   s z = " 1 2 0 0 " > < a : l a t i n   t y p e f a c e = " + m j - l t " / > < / a : r P r > < a : t > W e   w i l l   d i v i d e   t h e   d a t a   i n t o   t r a i n i n g   d a t a   i n t o   t e s t i n g   d a t a .   W e   w i l l   d i v i d e < / a : t > < / a : r > < / a : p > < a : p > < a : p P r   a l g n = " l " / > < a : r > < a : r P r   b = " 0 "   d i r t y = " 0 "   l a n g = " e n - U S "   s z = " 1 2 0 0 " > < a : l a t i n   t y p e f a c e = " + m j - l t " / > < / a : r P r > < a : t >   7 0 %   < / a : t > < / a : r > < a : r > < a : r P r   b = " 0 "   d i r t y = " 0 "   l a n g = " e n - U S "   s z = " 1 2 0 0 " > < a : l a t i n   t y p e f a c e = " + m j - l t " / > < / a : r P r > < a : t > a s   t r a i n i n g   d a t a   a n d   3 0 %   a s   t e s t i n g   d a t a . < / a : t > < / a : r > < / a : p > < a : p > < a : p P r   a l g n = " l " / > < a : r > < a : r P r   b = " 0 "   d i r t y = " 0 "   l a n g = " e n - U S "   s z = " 1 2 0 0 " > < a : l a t i n   t y p e f a c e = " + m j - l t " / > < / a : r P r > < a : t / > < / a : r > < / a : p > < a : p > < a : p P r   a l g n = " l " / > < a : r > < a : r P r   b = " 1 "   d i r t y = " 0 "   l a n g = " e n - U S "   s z = " 1 2 0 0 " > < a : l a t i n   t y p e f a c e = " + m j - l t " / > < / a : r P r > < a : t > S t e p 6 : < / a : t > < / a : r > < a : r > < a : r P r   b = " 0 "   d i r t y = " 0 "   l a n g = " e n - U S "   s z = " 1 2 0 0 " > < a : l a t i n   t y p e f a c e = " + m j - l t " / > < / a : r P r > < a : t >   < / a : t > < / a : r > < a : r > < a : r P r   b = " 0 "   d i r t y = " 0 "   l a n g = " e n - U S "   s z = " 1 2 0 0 " > < a : l a t i n   t y p e f a c e = " + m j - l t " / > < / a : r P r > < a : t > W i l l   c a l l   G a u s s i a n   F u n c t i o n   a n d   p a s s < / a : t > < / a : r > < / a : p > < a : p > < a : p P r   a l g n = " l " / > < a : r > < a : r P r   b = " 0 "   d i r t y = " 0 "   l a n g = " e n - U S "   s z = " 1 2 0 0 " > < a : l a t i n   t y p e f a c e = " + m j - l t " / > < / a : r P r > < a : t >   t h e   t r a i n i n g   d a t a < / a : t > < / a : r > < / a : p > < a : p > < a : p P r   a l g n = " l " / > < a : r > < a : r P r   b = " 0 "   d i r t y = " 0 "   l a n g = " e n - U S "   s z = " 1 2 0 0 " > < a : l a t i n   t y p e f a c e = " + m j - l t " / > < / a : r P r > < a : t / > < / a : r > < / a : p > < a : p > < a : p P r   a l g n = " l " / > < a : r > < a : r P r   b = " 1 "   d i r t y = " 0 "   l a n g = " e n - U S "   s z = " 1 2 0 0 " > < a : l a t i n   t y p e f a c e = " + m j - l t " / > < / a : r P r > < a : t > S t e p 7 : < / a : t > < / a : r > < a : r > < a : r P r   b = " 0 "   d i r t y = " 0 "   l a n g = " e n - U S "   s z = " 1 2 0 0 " > < a : l a t i n   t y p e f a c e = " + m j - l t " / > < / a : r P r > < a : t >   < / a : t > < / a : r > < a : r > < a : r P r   b = " 0 "   d i r t y = " 0 "   l a n g = " e n - U S "   s z = " 1 2 0 0 " > < a : l a t i n   t y p e f a c e = " + m j - l t " / > < / a : r P r > < a : t > W i l l   p a s s   T e s t i n g   d a t a   i n t o   f u n c t i o n   a n d   p r e d i c t   t h e   o u t p u t . < / a : t > < / a : r > < / a : p > < a : p > < a : p P r   a l g n = " l " / > < a : r > < a : r P r   b = " 0 "   d i r t y = " 0 "   l a n g = " e n - U S "   s z = " 1 2 0 0 " > < a : l a t i n   t y p e f a c e = " + m j - l t " / > < / a : r P r > < a : t / > < / a : r > < / a : p > < a : p > < a : p P r   a l g n = " l " / > < a : r > < a : r P r   b = " 1 "   d i r t y = " 0 "   l a n g = " e n - U S "   s z = " 1 2 0 0 " > < a : l a t i n   t y p e f a c e = " + m j - l t " / > < / a : r P r > < a : t > S t e p 8 : < / a : t > < / a : r > < a : r > < a : r P r   b = " 0 "   d i r t y = " 0 "   l a n g = " e n - U S "   s z = " 1 2 0 0 " > < a : l a t i n   t y p e f a c e = " + m j - l t " / > < / a : r P r > < a : t >   < / a : t > < / a : r > < a : r > < a : r P r   b = " 0 "   d i r t y = " 0 "   l a n g = " e n - U S "   s z = " 1 2 0 0 " > < a : l a t i n   t y p e f a c e = " + m j - l t " / > < / a : r P r > < a : t > T h e n   w i l l   c a l c u l a t e   t h e   p e r f o r m a n c e   o f   m o d e l   b y   < / a : t > < / a : r > < / a : p > < a : p > < a : p P r   a l g n = " l " / > < a : r > < a : r P r   b = " 0 "   d i r t y = " 0 "   l a n g = " e n - U S "   s z = " 1 2 0 0 " > < a : l a t i n   t y p e f a c e = " + m j - l t " / > < / a : r P r > < a : t > c a l c u l a t i n g   t h e   < / a : t > < / a : r > < a : r > < a : r P r   b = " 0 "   d i r t y = " 0 "   l a n g = " e n - U S "   s z = " 1 2 0 0 " > < a : l a t i n   t y p e f a c e = " + m j - l t " / > < / a : r P r > < a : t > a c c u r a c y ,   < / a : t > < / a : r > < a : r > < a : r P r   b = " 0 "   d i r t y = " 0 "   l a n g = " e n - U S "   s z = " 1 2 0 0 " > < a : l a t i n   t y p e f a c e = " + m j - l t " / > < / a : r P r > < a : t > P r e c i s i o n < / a : t > < / a : r > < a : r > < a : r P r   b = " 0 "   d i r t y = " 0 "   l a n g = " e n - U S "   s z = " 1 2 0 0 " > < a : l a t i n   t y p e f a c e = " + m j - l t " / > < / a : r P r > < a : t > ,   r e c a l l   a n d   f 1 - s c o r e   a n d   a l s o < / a : t > < / a : r > < / a : p > < a : p > < a : p P r   a l g n = " l " / > < a : r > < a : r P r   b = " 0 "   d i r t y = " 0 "   l a n g = " e n - U S "   s z = " 1 2 0 0 " > < a : l a t i n   t y p e f a c e = " + m j - l t " / > < / a : r P r > < a : t >   p < / a : t > < / a : r > < a : r > < a : r P r   b = " 0 "   d i r t y = " 0 "   l a n g = " e n - U S "   s z = " 1 2 0 0 " > < a : l a t i n   t y p e f a c e = " + m j - l t " / > < / a : r P r > < a : t > l o t   t h e   C o n f u s i o n   m a t r i x   f o r   a l l   f e a t u r e s   i n   d a t a . < / a : t > < / a : r > < a : r > < a : r P r   b = " 0 "   d i r t y = " 0 "   l a n g = " e n - U S "   s z = " 1 2 0 0 " > < a : l a t i n   t y p e f a c e = " + m j - l t " / > < / a : r P r > < a : t >   < / a : t > < / a : r > < a : r > < a : r P r   b = " 0 "   d i r t y = " 0 "   l a n g = " e n - U S "   s z = " 1 2 0 0 " > < a : l a t i n   t y p e f a c e = " + m j - l t " / > < / a : r P r > < a : t >   < / a : t > < / a : r > < / a : p > < a : p > < a : p P r   a l g n = " l " / > < a : r > < a : r P r   b = " 0 "   d i r t y = " 0 "   l a n g = " e n - U S "   s z = " 1 2 0 0 " > < a : l a t i n   t y p e f a c e = " + m j - l t " / > < / a : r P r > < a : t / > < / a : r > < / a : p > < a : p > < a : p P r   a l g n = " l " / > < a : r > < a : r P r   b = " 0 "   d i r t y = " 0 "   l a n g = " e n - U S "   s z = " 1 2 0 0 " > < a : l a t i n   t y p e f a c e = " + m j - l t " / > < / a : r P r > < a : t / > < / a : r > < a : e n d P a r a R P r   b = " 0 "   d i r t y = " 0 "   l a n g = " e n - U S "   s z = " 1 2 0 0 " > < a : l a t i n   t y p e f a c e = " + m j - l t " / > < / a : e n d P a r a R P r > < / a : p > < / p : t x B o d y > < / p : s p > < p : p i c > < p : n v P i c P r > < p : c N v P r   i d = " 3 "   n a m e = " " > < a : e x t L s t > < a : e x t   u r i = " { C 6 3 A 6 1 4 1 - 0 2 8 3 - 4 C A E - A 2 E 2 - A 0 D F C 7 6 A 6 E 8 B } " > < a 1 6 : c r e a t i o n I d   x m l n s : a 1 6 = " h t t p : / / s c h e m a s . m i c r o s o f t . c o m / o f f i c e / d r a w i n g / 2 0 1 0 / m a i n "   i d = " { 2 4 3 3 9 6 A 3 - 2 4 F E - 4 2 0 9 - 9 E E B - 4 9 4 B 6 E 4 6 9 7 E B } " / > < / a : e x t > < / a : e x t L s t > < / p : c N v P r > < p : c N v P i c P r > < a : p i c L o c k s   n o C h a n g e A s p e c t = " t r u e " / > < / p : c N v P i c P r > < p : n v P r / > < / p : n v P i c P r > < p : b l i p F i l l > < a : b l i p   r : e m b e d = " r I d 2 " / > < a : s t r e t c h > < a : f i l l R e c t / > < / a : s t r e t c h > < / p : b l i p F i l l > < p : s p P r > < a : x f r m   f l i p H = " f a l s e "   f l i p V = " f a l s e "   r o t = " 0 " > < a : o f f   x = " 5 9 2 6 1 4 0 "   y = " 2 8 1 5 3 7 1 " / > < a : e x t   c x = " 2 7 8 9 0 2 4 "   c y = " 2 1 3 0 5 0 4 " / > < / a : x f r m > < a : p r s t G e o m   p r s t = " r e c t " > < a : a v L s t / > < / a : p r s t G e o m > < a : n o F i l l / > < / p : s p P r > < / p : p i c > < / p : s p T r e e > < p : e x t L s t > < p : e x t   u r i = " { 2 B C 7 C 8 F D - 9 8 A E - 4 A D 2 - 8 C 0 D - C F B 0 2 F 9 2 D 9 1 4 } " > < p 1 4 : c r e a t i o n I d   x m l n s : p 1 4 = " h t t p : / / s c h e m a s . m i c r o s o f t . c o m / o f f i c e / p o w e r p o i n t / 2 0 1 0 / m a i n "   v a l = " 1 6 1 9 2 6 5 2 7 6 1 5 3 " / > < / p : e x t > < / p : e x t L s t > < / p : c S l d > < p : c l r M a p O v r > < a : m a s t e r C l r M a p p i n g / > < / p : c l r M a p O v r > < / p : s l d >
</file>

<file path=ppt/slides/slide14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s h o w M a s t e r S p = " t r u e " > < p : c S l d   n a m e = "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1 " > < a : e x t L s t > < a : e x t   u r i = " { B 5 D 7 1 4 8 4 - F 0 9 6 - 4 0 C 1 - B B 3 C - 6 7 A 7 6 3 E 4 A B 8 9 } " > < a 1 6 : c r e a t i o n I d   x m l n s : a 1 6 = " h t t p : / / s c h e m a s . m i c r o s o f t . c o m / o f f i c e / d r a w i n g / 2 0 1 0 / m a i n "   i d = " { E E 5 E 0 3 B D - E C D 5 - 4 2 9 1 - B C 1 D - F 7 2 8 0 8 1 8 2 C 3 3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1 2 1 0 9 1 "   y = " 1 1 1 1 6 6 " / > < a : e x t   c x = " 9 0 1 8 9 8 5 "   c y = " 4 9 3 1 7 5 9 " / > < / a : x f r m > < / p : s p P r > < p : t x B o d y > < a : b o d y P r   r t l C o l = " 0 " / > < a : l s t S t y l e / > < a : p > < a : p P r   a l g n = " l " / > < a : r > < a : r P r   b = " 1 "   d i r t y = " 0 "   l a n g = " e n - U S "   s z = " 1 2 0 0 " > < a : s o l i d F i l l > < a : s r g b C l r   v a l = " 0 0 b 0 f 0 " / > < / a : s o l i d F i l l > < a : l a t i n   t y p e f a c e = " + m j - l t " / > < / a : r P r > < a : t > 6 .   S u p p o r t   V e c t o r   M a c h i n e : < / a : t > < / a : r > < a : r > < a : r P r   b = " 0 "   d i r t y = " 0 "   l a n g = " e n - U S "   s z = " 1 2 0 0 " > < a : s o l i d F i l l > < a : s r g b C l r   v a l = " 0 0 b 0 f 0 " / > < / a : s o l i d F i l l > < a : l a t i n   t y p e f a c e = " + m j - l t " / > < / a : r P r > < a : t >   < / a : t > < / a : r > < / a : p > < a : p > < a : p P r   a l g n = " l " / > < a : r > < a : r P r   b = " 0 "   d i r t y = " 0 "   l a n g = " e n - U S "   s z = " 1 2 0 0 " > < a : l a t i n   t y p e f a c e = " O p e n   S a n s " / > < / a : r P r > < a : t > S u p p o r t   V e c t o r   M a c h i n e   o r   S V M   i s   o n e   o f   t h e   m o s t   p o p u l a r   S u p e r v i s e d   L e a r n i n g   a l g o r i t h m s ,   w h i c h   i s   u s e d   f o r   C l a s s i f i c a t i o n   a s   w e l l   a s   R e g r e s s i o n   p r o b l e m s .   H o w e v e r ,   p r i m a r i l y ,   i t   i s   u s e d   f o r   C l a s s i f i c a t i o n   p r o b l e m s   i n   M a c h i n e   L e a r n i n g . < / a : t > < / a : r > < / a : p > < a : p > < a : p P r   a l g n = " l " / > < a : r > < a : r P r   b = " 0 "   d i r t y = " 0 "   l a n g = " e n - U S "   s z = " 1 2 0 0 " > < a : l a t i n   t y p e f a c e = " O p e n   S a n s " / > < / a : r P r > < a : t > T h e   g o a l   o f   t h e   S V M   a l g o r i t h m   i s   t o   c r e a t e   t h e   b e s t   l i n e   o r   d e c i s i o n   b o u n d a r y   t h a t   c a n   s e g r e g a t e   n - d i m e n s i o n a l   s p a c e   i n t o   c l a s s e s   s o   t h a t   w e   c a n   e a s i l y   p u t   t h e   n e w   d a t a   p o i n t   i n   t h e   c o r r e c t   c a t e g o r y   i n   t h e   f u t u r e .   T h i s   b e s t   d e c i s i o n   b o u n d a r y   i s   c a l l e d   a   h y p e r p l a n e . < / a : t > < / a : r > < / a : p > < a : p > < a : p P r   a l g n = " l " / > < a : r > < a : r P r   b = " 0 "   d i r t y = " 0 "   l a n g = " e n - U S "   s z = " 1 2 0 0 " > < a : l a t i n   t y p e f a c e = " O p e n   S a n s " / > < / a : r P r > < a : t > S V M   c h o o s e s   t h e   e x t r e m e   p o i n t s / v e c t o r s   t h a t   h e l p   i n   c r e a t i n g   t h e   h y p e r p l a n e .   T h e s e   e x t r e m e   c a s e s   a r e   c a l l e d   a s   s u p p o r t   v e c t o r s ,   a n d   h e n c e   a l g o r i t h m   i s   t e r m e d   a s   S u p p o r t   V e c t o r   M a c h i n e .   C o n s i d e r   t h e   b e l o w   d i a g r a m   i n   w h i c h   t h e r e   a r e   t w o   d i f f e r e n t   c a t e g o r i e s   t h a t   a r e   c l a s s i f i e d   u s i n g   a   d e c i s i o n   b o u n d a r y   o r   h y p e r p l a n e : < / a : t > < / a : r > < / a : p > < a : p > < a : p P r   a l g n = " l " / > < a : r > < a : r P r   b = " 0 "   d i r t y = " 0 "   l a n g = " e n - U S "   s z = " 1 2 0 0 " > < a : l a t i n   t y p e f a c e = " v e r d a n a " / > < / a : r P r > < a : t / > < / a : r > < / a : p > < a : p > < a : p P r   a l g n = " l " / > < a : r > < a : r P r   b = " 1 "   d i r t y = " 0 "   l a n g = " e n - U S "   s z = " 1 2 0 0 " > < a : s o l i d F i l l > < a : s c h e m e C l r   v a l = " t x 1 " / > < / a : s o l i d F i l l > < a : l a t i n   t y p e f a c e = " O p e n   S a n s " / > < / a : r P r > < a : t > H y p e r p l a n e   a n d   S u p p o r t   V e c t o r s   i n   t h e   S V M   a l g o r i t h m : < / a : t > < / a : r > < / a : p > < a : p > < a : p P r   a l g n = " l " / > < a : r > < a : r P r   b = " 0 "   d i r t y = " 0 "   l a n g = " e n - U S "   s z = " 1 2 0 0 " > < a : s o l i d F i l l > < a : s r g b C l r   v a l = " 4 0 4 0 4 0 " / > < / a : s o l i d F i l l > < a : l a t i n   t y p e f a c e = " O p e n   S a n s " / > < / a : r P r > < a : t > H y p e r p l a n e : < / a : t > < / a : r > < a : r > < a : r P r   b = " 0 "   d i r t y = " 0 "   l a n g = " e n - U S "   s z = " 1 2 0 0 " > < a : l a t i n   t y p e f a c e = " O p e n   S a n s " / > < / a : r P r > < a : t > � < / a : t > < / a : r > < a : r > < a : r P r   b = " 0 "   d i r t y = " 0 "   l a n g = " e n - U S "   s z = " 1 2 0 0 " > < a : l a t i n   t y p e f a c e = " O p e n   S a n s " / > < / a : r P r > < a : t > T h e r e   c a n   b e   m u l t i p l e   l i n e s / d e c i s i o n   b o u n d a r i e s   t o   s e g r e g a t e   t h e   c l a s s e s   i n   n - d i m e n s i o n a l   s p a c e ,   b u t   w e   n e e d   t o   f i n d   o u t   t h e   b e s t   d e c i s i o n   b o u n d a r y   t h a t   h e l p s   t o   c l a s s i f y   t h e   d a t a   p o i n t s .   T h i s   b e s t   b o u n d a r y   i s   k n o w n   a s   t h e   h y p e r p l a n e   o f   S V M . < / a : t > < / a : r > < / a : p > < a : p > < a : p P r   a l g n = " l " / > < a : r > < a : r P r   b = " 0 "   d i r t y = " 0 "   l a n g = " e n - U S "   s z = " 1 2 0 0 " > < a : l a t i n   t y p e f a c e = " O p e n   S a n s " / > < / a : r P r > < a : t > T h e   d i m e n s i o n s   o f   t h e   h y p e r p l a n e   d e p e n d   o n   t h e   f e a t u r e s   p r e s e n t < / a : t > < / a : r > < / a : p > < a : p > < a : p P r   a l g n = " l " / > < a : r > < a : r P r   b = " 0 "   d i r t y = " 0 "   l a n g = " e n - U S "   s z = " 1 2 0 0 " > < a : l a t i n   t y p e f a c e = " O p e n   S a n s " / > < / a : r P r > < a : t >   i n   t h e   d a t a s e t ,   w h i c h   m e a n s   i f   t h e r e   a r e   2   f e a t u r e s   ( a s   s h o w n   i n   i m a g e ) ,   < / a : t > < / a : r > < / a : p > < a : p > < a : p P r   a l g n = " l " / > < a : r > < a : r P r   b = " 0 "   d i r t y = " 0 "   l a n g = " e n - U S "   s z = " 1 2 0 0 " > < a : l a t i n   t y p e f a c e = " O p e n   S a n s " / > < / a : r P r > < a : t > t h e n   h y p e r p l a n e   w i l l   b e   a   s t r a i g h t   l i n e .   A n d   i f   t h e r e   a r e   3   f e a t u r e s ,   t h e n < / a : t > < / a : r > < / a : p > < a : p > < a : p P r   a l g n = " l " / > < a : r > < a : r P r   b = " 0 "   d i r t y = " 0 "   l a n g = " e n - U S "   s z = " 1 2 0 0 " > < a : l a t i n   t y p e f a c e = " O p e n   S a n s " / > < / a : r P r > < a : t >   h y p e r p l a n e   w i l l   b e   a   2 - d i m e n s i o n   p l a n e . < / a : t > < / a : r > < / a : p > < a : p > < a : p P r   a l g n = " l " / > < a : r > < a : r P r   b = " 0 "   d i r t y = " 0 "   l a n g = " e n - U S "   s z = " 1 2 0 0 " > < a : l a t i n   t y p e f a c e = " O p e n   S a n s " / > < / a : r P r > < a : t > W e   a l w a y s   c r e a t e   a   h y p e r p l a n e   t h a t   h a s   a   m a x i m u m   m a r g i n ,   < / a : t > < / a : r > < / a : p > < a : p > < a : p P r   a l g n = " l " / > < a : r > < a : r P r   b = " 0 "   d i r t y = " 0 "   l a n g = " e n - U S "   s z = " 1 2 0 0 " > < a : l a t i n   t y p e f a c e = " O p e n   S a n s " / > < / a : r P r > < a : t > w h i c h   m e a n s   t h e   m a x i m u m   d i s t a n c e   b e t w e e n   t h e   d a t a   p o i n t s . < / a : t > < / a : r > < / a : p > < a : p > < a : p P r   a l g n = " l " / > < a : r > < a : r P r   b = " 0 "   d i r t y = " 0 "   l a n g = " e n - U S "   s z = " 1 2 0 0 " > < a : s o l i d F i l l > < a : s r g b C l r   v a l = " 4 0 4 0 4 0 " / > < / a : s o l i d F i l l > < a : l a t i n   t y p e f a c e = " O p e n   S a n s " / > < / a : r P r > < a : t > S u p p o r t   V e c t o r s : < / a : t > < / a : r > < / a : p > < a : p > < a : p P r   a l g n = " l " / > < a : r > < a : r P r   b = " 0 "   d i r t y = " 0 "   l a n g = " e n - U S "   s z = " 1 2 0 0 " > < a : l a t i n   t y p e f a c e = " O p e n   S a n s " / > < / a : r P r > < a : t > T h e   d a t a   p o i n t s   o r   v e c t o r s   t h a t   a r e   t h e   c l o s e s t   t o   t h e   h y p e r p l a n e   a n d   < / a : t > < / a : r > < / a : p > < a : p > < a : p P r   a l g n = " l " / > < a : r > < a : r P r   b = " 0 "   d i r t y = " 0 "   l a n g = " e n - U S "   s z = " 1 2 0 0 " > < a : l a t i n   t y p e f a c e = " O p e n   S a n s " / > < / a : r P r > < a : t > w h i c h   a f f e c t   t h e   p o s i t i o n   o f   t h e   h y p e r p l a n e   a r e   t e r m e d   a s   S u p p o r t   < / a : t > < / a : r > < / a : p > < a : p > < a : p P r   a l g n = " l " / > < a : r > < a : r P r   b = " 0 "   d i r t y = " 0 "   l a n g = " e n - U S "   s z = " 1 2 0 0 " > < a : l a t i n   t y p e f a c e = " O p e n   S a n s " / > < / a : r P r > < a : t > V e c t o r .   S i n c e   t h e s e   v e c t o r s   s u p p o r t   t h e   h y p e r p l a n e , < / a : t > < / a : r > < / a : p > < a : p > < a : p P r   a l g n = " l " / > < a : r > < a : r P r   b = " 0 "   d i r t y = " 0 "   l a n g = " e n - U S "   s z = " 1 2 0 0 " > < a : l a t i n   t y p e f a c e = " O p e n   S a n s " / > < / a : r P r > < a : t >   h e n c e   c a l l e d   a   S u p p o r t   v e c t o r . < / a : t > < / a : r > < a : e n d P a r a R P r   b = " 0 "   d i r t y = " 0 "   l a n g = " e n - U S "   s z = " 1 2 0 0 " > < a : l a t i n   t y p e f a c e = " O p e n   S a n s " / > < / a : e n d P a r a R P r > < / a : p > < / p : t x B o d y > < / p : s p > < p : p i c > < p : n v P i c P r > < p : c N v P r   i d = " 3 "   n a m e = " " > < a : e x t L s t > < a : e x t   u r i = " { 5 0 1 A 2 8 5 4 - 4 F D 5 - 4 B 0 6 - A C C 9 - 4 D 6 3 F 1 D 0 E 4 B 3 } " > < a 1 6 : c r e a t i o n I d   x m l n s : a 1 6 = " h t t p : / / s c h e m a s . m i c r o s o f t . c o m / o f f i c e / d r a w i n g / 2 0 1 0 / m a i n "   i d = " { F 3 F 2 7 C E D - 2 D F 8 - 4 1 E D - A A 7 D - D A 1 F B 9 C 5 2 7 D 7 } " / > < / a : e x t > < / a : e x t L s t > < / p : c N v P r > < p : c N v P i c P r > < a : p i c L o c k s   n o C h a n g e A s p e c t = " t r u e " / > < / p : c N v P i c P r > < p : n v P r / > < / p : n v P i c P r > < p : b l i p F i l l > < a : b l i p   r : e m b e d = " r I d 2 " / > < a : s t r e t c h > < a : f i l l R e c t / > < / a : s t r e t c h > < / p : b l i p F i l l > < p : s p P r > < a : x f r m   f l i p H = " f a l s e "   f l i p V = " f a l s e "   r o t = " 0 " > < a : o f f   x = " 6 0 9 3 9 9 9 "   y = " 3 0 3 7 2 9 4 " / > < a : e x t   c x = " 2 8 3 2 4 0 1 "   c y = " 1 8 8 8 2 7 4 " / > < / a : x f r m > < a : p r s t G e o m   p r s t = " r e c t " > < a : a v L s t / > < / a : p r s t G e o m > < a : n o F i l l / > < / p : s p P r > < / p : p i c > < / p : s p T r e e > < p : e x t L s t > < p : e x t   u r i = " { 0 F 0 5 6 A 4 4 - 6 D 8 C - 4 0 F 2 - A 3 D C - B F B E 2 0 5 1 B C D D } " > < p 1 4 : c r e a t i o n I d   x m l n s : p 1 4 = " h t t p : / / s c h e m a s . m i c r o s o f t . c o m / o f f i c e / p o w e r p o i n t / 2 0 1 0 / m a i n "   v a l = " 1 6 1 9 2 6 5 2 7 6 1 5 6 " / > < / p : e x t > < / p : e x t L s t > < / p : c S l d > < p : c l r M a p O v r > < a : m a s t e r C l r M a p p i n g / > < / p : c l r M a p O v r > < / p : s l d >
</file>

<file path=ppt/slides/slide15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s h o w M a s t e r S p = " t r u e " > < p : c S l d   n a m e = "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1 " > < a : e x t L s t > < a : e x t   u r i = " { 3 7 7 9 0 C 9 C - 8 A D 1 - 4 F E 4 - B 6 8 E - F F B D 9 C 5 8 F 5 6 A } " > < a 1 6 : c r e a t i o n I d   x m l n s : a 1 6 = " h t t p : / / s c h e m a s . m i c r o s o f t . c o m / o f f i c e / d r a w i n g / 2 0 1 0 / m a i n "   i d = " { B 8 9 8 4 6 7 E - 1 2 2 E - 4 F F 9 - 8 A 9 6 - 4 B 4 1 5 E D C B 8 4 C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1 2 9 9 1 1 "   y = " 1 2 8 8 0 6 " / > < a : e x t   c x = " 8 8 4 8 9 3 4 "   c y = " 4 8 9 6 4 6 9 " / > < / a : x f r m > < / p : s p P r > < p : t x B o d y > < a : b o d y P r   r t l C o l = " 0 " / > < a : l s t S t y l e / > < a : p > < a : p P r   a l g n = " l " / > < a : r > < a : r P r   b = " 1 "   d i r t y = " 0 "   l a n g = " e n - U S "   s z = " 1 2 0 0 " > < a : l a t i n   t y p e f a c e = " + m j - l t " / > < / a : r P r > < a : t > S t e p 1 : < / a : t > < / a : r > < a : r > < a : r P r   b = " 0 "   d i r t y = " 0 "   l a n g = " e n - U S "   s z = " 1 2 0 0 " > < a : l a t i n   t y p e f a c e = " + m j - l t " / > < / a : r P r > < a : t >   < / a : t > < / a : r > < a : r > < a : r P r   b = " 0 "   d i r t y = " 0 "   l a n g = " e n - U S "   s z = " 1 2 0 0 " > < a : l a t i n   t y p e f a c e = " + m j - l t " / > < / a : r P r > < a : t > I t   t a k e s   i n p u t   f r o m   t h e   d a t a < / a : t > < / a : r > < / a : p > < a : p > < a : p P r   a l g n = " l " / > < a : r > < a : r P r   b = " 0 "   d i r t y = " 0 "   l a n g = " e n - U S "   s z = " 1 2 0 0 " > < a : l a t i n   t y p e f a c e = " + m j - l t " / > < / a : r P r > < a : t / > < / a : r > < / a : p > < a : p > < a : p P r   a l g n = " l " / > < a : r > < a : r P r   b = " 1 "   d i r t y = " 0 "   l a n g = " e n - U S "   s z = " 1 2 0 0 " > < a : l a t i n   t y p e f a c e = " + m j - l t " / > < / a : r P r > < a : t > S t e p   2 : < / a : t > < / a : r > < a : r > < a : r P r   b = " 0 "   d i r t y = " 0 "   l a n g = " e n - U S "   s z = " 1 2 0 0 " > < a : l a t i n   t y p e f a c e = " + m j - l t " / > < / a : r P r > < a : t >   < / a : t > < / a : r > < a : r > < a : r P r   b = " 0 "   d i r t y = " 0 "   l a n g = " e n - U S "   s z = " 1 2 0 0 " > < a : l a t i n   t y p e f a c e = " + m j - l t " / > < / a : r P r > < a : t > W e   w i l l   r e p l a c e   t h e   c l a s s e s   i n   w a t e r   q u a l i t y   r e f e r e n c e   t o   n u m e r i c a l   c l a s s e s   f r o m   1   t o   5 .   < / a : t > < / a : r > < a : r > < a : r P r   b = " 0 "   d i r t y = " 0 "   l a n g = " e n - U S "   s z = " 1 2 0 0 " > < a : l a t i n   t y p e f a c e = " + m j - l t " / > < / a : r P r > < a : t > A n d   a l s o   r e m o v e   t h e   u n n e c e s s a r y   v a r i a b l e s   s u c h   a s   I D ,   < / a : t > < / a : r > < a : r > < a : r P r   b = " 0 "   d i r t y = " 0 "   l a n g = " e n - U S "   s z = " 1 2 0 0 " > < a : l a t i n   t y p e f a c e = " + m j - l t " / > < / a : r P r > < a : t > S I T E N A M E < / a : t > < / a : r > < a : r > < a : r P r   b = " 0 "   d i r t y = " 0 "   l a n g = " e n - U S "   s z = " 1 2 0 0 " > < a : l a t i n   t y p e f a c e = " + m j - l t " / > < / a : r P r > < a : t > ,   C A R B O N A T E . < / a : t > < / a : r > < / a : p > < a : p > < a : p P r   a l g n = " l " / > < a : r > < a : r P r   b = " 0 "   d i r t y = " 0 "   l a n g = " e n - U S "   s z = " 1 2 0 0 " > < a : l a t i n   t y p e f a c e = " + m j - l t " / > < / a : r P r > < a : t / > < / a : r > < / a : p > < a : p > < a : p P r   a l g n = " l " / > < a : r > < a : r P r   b = " 1 "   d i r t y = " 0 "   l a n g = " e n - U S "   s z = " 1 2 0 0 " > < a : l a t i n   t y p e f a c e = " + m j - l t " / > < / a : r P r > < a : t > S t e p 3 : < / a : t > < / a : r > < a : r > < a : r P r   b = " 0 "   d i r t y = " 0 "   l a n g = " e n - U S "   s z = " 1 2 0 0 " > < a : l a t i n   t y p e f a c e = " + m j - l t " / > < / a : r P r > < a : t >   W e   w i l l   < / a : t > < / a : r > < a : r > < a : r P r   b = " 0 "   d i r t y = " 0 "   l a n g = " e n - U S "   s z = " 1 2 0 0 " > < a : l a t i n   t y p e f a c e = " + m j - l t " / > < / a : r P r > < a : t > s e p a r a t e < / a : t > < / a : r > < a : r > < a : r P r   b = " 0 "   d i r t y = " 0 "   l a n g = " e n - U S "   s z = " 1 2 0 0 " > < a : l a t i n   t y p e f a c e = " + m j - l t " / > < / a : r P r > < a : t >   t h e   d a t a   o n   t h e   b a s i s   o f   d e p e n d e n t   a n d   i n d e p e n d e n t   v a r i a b l e . < / a : t > < / a : r > < / a : p > < a : p > < a : p P r   a l g n = " l " / > < a : r > < a : r P r   b = " 0 "   d i r t y = " 0 "   l a n g = " e n - U S "   s z = " 1 2 0 0 " > < a : l a t i n   t y p e f a c e = " + m j - l t " / > < / a : r P r > < a : t / > < / a : r > < / a : p > < a : p > < a : p P r   a l g n = " l " / > < a : r > < a : r P r   b = " 1 "   d i r t y = " 0 "   l a n g = " e n - U S "   s z = " 1 2 0 0 " > < a : l a t i n   t y p e f a c e = " + m j - l t " / > < / a : r P r > < a : t > S t e p 4 :   < / a : t > < / a : r > < a : r > < a : r P r   b = " 0 "   d i r t y = " 0 "   l a n g = " e n - U S "   s z = " 1 2 0 0 " > < a : l a t i n   t y p e f a c e = " + m j - l t " / > < / a : r P r > < a : t > T h e n   w i l l   s c a l e   t h e   d a t a   u s i n g   s c a l a r   f u n c t i o n < / a : t > < / a : r > < / a : p > < a : p > < a : p P r   a l g n = " l " / > < a : r > < a : r P r   b = " 0 "   d i r t y = " 0 "   l a n g = " e n - U S "   s z = " 1 2 0 0 " > < a : l a t i n   t y p e f a c e = " + m j - l t " / > < / a : r P r > < a : t / > < / a : r > < / a : p > < a : p > < a : p P r   a l g n = " l " / > < a : r > < a : r P r   b = " 1 "   d i r t y = " 0 "   l a n g = " e n - U S "   s z = " 1 2 0 0 " > < a : l a t i n   t y p e f a c e = " + m j - l t " / > < / a : r P r > < a : t > S t e p 5 : < / a : t > < / a : r > < a : r > < a : r P r   b = " 0 "   d i r t y = " 0 "   l a n g = " e n - U S "   s z = " 1 2 0 0 " > < a : l a t i n   t y p e f a c e = " + m j - l t " / > < / a : r P r > < a : t >   < / a : t > < / a : r > < a : r > < a : r P r   b = " 0 "   d i r t y = " 0 "   l a n g = " e n - U S "   s z = " 1 2 0 0 " > < a : l a t i n   t y p e f a c e = " + m j - l t " / > < / a : r P r > < a : t > W e   w i l l   d i v i d e   t h e   d a t a   i n t o   t r a i n i n g   d a t a   i n t o   t e s t i n g   d a t a .   W e   w i l l   d i v i d e < / a : t > < / a : r > < / a : p > < a : p > < a : p P r   a l g n = " l " / > < a : r > < a : r P r   b = " 0 "   d i r t y = " 0 "   l a n g = " e n - U S "   s z = " 1 2 0 0 " > < a : l a t i n   t y p e f a c e = " + m j - l t " / > < / a : r P r > < a : t >   6 0 %   < / a : t > < / a : r > < a : r > < a : r P r   b = " 0 "   d i r t y = " 0 "   l a n g = " e n - U S "   s z = " 1 2 0 0 " > < a : l a t i n   t y p e f a c e = " + m j - l t " / > < / a : r P r > < a : t > a s   t r a i n i n g   d a t a   a n d   4 0 %   a s   t e s t i n g   d a t a . < / a : t > < / a : r > < / a : p > < a : p > < a : p P r   a l g n = " l " / > < a : r > < a : r P r   b = " 0 "   d i r t y = " 0 "   l a n g = " e n - U S "   s z = " 1 2 0 0 " > < a : l a t i n   t y p e f a c e = " + m j - l t " / > < / a : r P r > < a : t / > < / a : r > < / a : p > < a : p > < a : p P r   a l g n = " l " / > < a : r > < a : r P r   b = " 1 "   d i r t y = " 0 "   l a n g = " e n - U S "   s z = " 1 2 0 0 " > < a : l a t i n   t y p e f a c e = " + m j - l t " / > < / a : r P r > < a : t > S t e p 6 :   < / a : t > < / a : r > < a : r > < a : r P r   b = " 0 "   d i r t y = " 0 "   l a n g = " e n - U S "   s z = " 1 2 0 0 " > < a : l a t i n   t y p e f a c e = " + m j - l t " / > < / a : r P r > < a : t > W i l l   c a l l   S V M   f u n c t i o n   w i t h   g a m m a   0 . 0 4   a n d   p a s s < / a : t > < / a : r > < / a : p > < a : p > < a : p P r   a l g n = " l " / > < a : r > < a : r P r   b = " 0 "   d i r t y = " 0 "   l a n g = " e n - U S "   s z = " 1 2 0 0 " > < a : l a t i n   t y p e f a c e = " + m j - l t " / > < / a : r P r > < a : t >   t h e   t r a i n i n g   d a t a < / a : t > < / a : r > < / a : p > < a : p > < a : p P r   a l g n = " l " / > < a : r > < a : r P r   b = " 0 "   d i r t y = " 0 "   l a n g = " e n - U S "   s z = " 1 2 0 0 " > < a : l a t i n   t y p e f a c e = " + m j - l t " / > < / a : r P r > < a : t / > < / a : r > < / a : p > < a : p > < a : p P r   a l g n = " l " / > < a : r > < a : r P r   b = " 1 "   d i r t y = " 0 "   l a n g = " e n - U S "   s z = " 1 2 0 0 " > < a : l a t i n   t y p e f a c e = " + m j - l t " / > < / a : r P r > < a : t > s t e p 7 : < / a : t > < / a : r > < a : r > < a : r P r   b = " 1 "   d i r t y = " 0 "   l a n g = " e n - U S "   s z = " 1 2 0 0 " > < a : l a t i n   t y p e f a c e = " + m j - l t " / > < / a : r P r > < a : t >   < / a : t > < / a : r > < a : r > < a : r P r   b = " 0 "   d i r t y = " 0 "   l a n g = " e n - U S "   s z = " 1 2 0 0 " > < a : l a t i n   t y p e f a c e = " + m j - l t " / > < / a : r P r > < a : t > W i l l   p a s s   T e s t i n g   d a t a   i n t o   f u n c t i o n   a n d   p r e d i c t   t h e   o u t p u t . < / a : t > < / a : r > < / a : p > < a : p > < a : p P r   a l g n = " l " / > < a : r > < a : r P r   b = " 0 "   d i r t y = " 0 "   l a n g = " e n - U S "   s z = " 1 2 0 0 " > < a : l a t i n   t y p e f a c e = " + m j - l t " / > < / a : r P r > < a : t / > < / a : r > < / a : p > < a : p > < a : p P r   a l g n = " l " / > < a : r > < a : r P r   b = " 1 "   d i r t y = " 0 "   l a n g = " e n - U S "   s z = " 1 2 0 0 " > < a : l a t i n   t y p e f a c e = " + m j - l t " / > < / a : r P r > < a : t > S t e p 8 :   < / a : t > < / a : r > < a : r > < a : r P r   b = " 0 "   d i r t y = " 0 "   l a n g = " e n - U S "   s z = " 1 2 0 0 " > < a : l a t i n   t y p e f a c e = " + m j - l t " / > < / a : r P r > < a : t > T h e n   w i l l   c a l c u l a t e   t h e   p e r f o r m a n c e   o f   m o d e l   b y   < / a : t > < / a : r > < / a : p > < a : p > < a : p P r   a l g n = " l " / > < a : r > < a : r P r   b = " 0 "   d i r t y = " 0 "   l a n g = " e n - U S "   s z = " 1 2 0 0 " > < a : l a t i n   t y p e f a c e = " + m j - l t " / > < / a : r P r > < a : t > c a l c u l a t i n g   t h e   < / a : t > < / a : r > < a : r > < a : r P r   b = " 0 "   d i r t y = " 0 "   l a n g = " e n - U S "   s z = " 1 2 0 0 " > < a : l a t i n   t y p e f a c e = " + m j - l t " / > < / a : r P r > < a : t > a c c u r a c y ,   < / a : t > < / a : r > < a : r > < a : r P r   b = " 0 "   d i r t y = " 0 "   l a n g = " e n - U S "   s z = " 1 2 0 0 " > < a : l a t i n   t y p e f a c e = " + m j - l t " / > < / a : r P r > < a : t > P r e c i s i o n < / a : t > < / a : r > < a : r > < a : r P r   b = " 0 "   d i r t y = " 0 "   l a n g = " e n - U S "   s z = " 1 2 0 0 " > < a : l a t i n   t y p e f a c e = " + m j - l t " / > < / a : r P r > < a : t > ,   r e c a l l   a n d   f 1 - s c o r e   a n d   a l s o < / a : t > < / a : r > < / a : p > < a : p > < a : p P r   a l g n = " l " / > < a : r > < a : r P r   b = " 0 "   d i r t y = " 0 "   l a n g = " e n - U S "   s z = " 1 2 0 0 " > < a : l a t i n   t y p e f a c e = " + m j - l t " / > < / a : r P r > < a : t >   p < / a : t > < / a : r > < a : r > < a : r P r   b = " 0 "   d i r t y = " 0 "   l a n g = " e n - U S "   s z = " 1 2 0 0 " > < a : l a t i n   t y p e f a c e = " + m j - l t " / > < / a : r P r > < a : t > l o t   t h e   C o n f u s i o n   m a t r i x   f o r   a l l   f e a t u r e s   i n   d a t a . < / a : t > < / a : r > < a : r > < a : r P r   b = " 0 "   d i r t y = " 0 "   l a n g = " e n - U S "   s z = " 1 2 0 0 " > < a : l a t i n   t y p e f a c e = " + m j - l t " / > < / a : r P r > < a : t >   < / a : t > < / a : r > < a : r > < a : r P r   b = " 0 "   d i r t y = " 0 "   l a n g = " e n - U S "   s z = " 1 2 0 0 " > < a : l a t i n   t y p e f a c e = " + m j - l t " / > < / a : r P r > < a : t >   < / a : t > < / a : r > < / a : p > < a : p > < a : p P r   a l g n = " l " / > < a : r > < a : r P r   b = " 0 "   d i r t y = " 0 "   l a n g = " e n - U S "   s z = " 1 2 0 0 " > < a : l a t i n   t y p e f a c e = " + m j - l t " / > < / a : r P r > < a : t / > < / a : r > < / a : p > < a : p > < a : p P r   a l g n = " l " / > < a : r > < a : r P r   b = " 0 "   d i r t y = " 0 "   l a n g = " e n - U S "   s z = " 1 2 0 0 " > < a : l a t i n   t y p e f a c e = " + m j - l t " / > < / a : r P r > < a : t / > < / a : r > < / a : p > < a : p > < a : p P r   a l g n = " l " / > < a : r > < a : r P r   b = " 0 "   d i r t y = " 0 "   l a n g = " e n - U S "   s z = " 1 2 0 0 " > < a : l a t i n   t y p e f a c e = " + m j - l t " / > < / a : r P r > < a : t / > < / a : r > < a : e n d P a r a R P r   b = " 0 "   d i r t y = " 0 "   l a n g = " e n - U S "   s z = " 1 2 0 0 " > < a : l a t i n   t y p e f a c e = " + m j - l t " / > < / a : e n d P a r a R P r > < / a : p > < / p : t x B o d y > < / p : s p > < p : p i c > < p : n v P i c P r > < p : c N v P r   i d = " 3 "   n a m e = " " > < a : e x t L s t > < a : e x t   u r i = " { 9 3 6 8 7 2 9 8 - 7 B D 4 - 4 2 9 8 - 8 4 C 4 - E 2 A 9 A D 5 1 5 6 6 4 } " > < a 1 6 : c r e a t i o n I d   x m l n s : a 1 6 = " h t t p : / / s c h e m a s . m i c r o s o f t . c o m / o f f i c e / d r a w i n g / 2 0 1 0 / m a i n "   i d = " { F 0 F D 0 6 A 3 - B B D 2 - 4 7 5 D - A 4 D 0 - B 6 1 5 F C E 9 7 F 8 9 } " / > < / a : e x t > < / a : e x t L s t > < / p : c N v P r > < p : c N v P i c P r > < a : p i c L o c k s   n o C h a n g e A s p e c t = " t r u e " / > < / p : c N v P i c P r > < p : n v P r / > < / p : n v P i c P r > < p : b l i p F i l l > < a : b l i p   r : e m b e d = " r I d 2 " / > < a : s t r e t c h > < a : f i l l R e c t / > < / a : s t r e t c h > < / p : b l i p F i l l > < p : s p P r > < a : x f r m   f l i p H = " f a l s e "   f l i p V = " f a l s e "   r o t = " 0 " > < a : o f f   x = " 5 2 9 0 9 2 8 "   y = " 2 3 6 4 6 2 9 " / > < a : e x t   c x = " 3 3 2 5 8 6 3 "   c y = " 2 3 8 1 0 7 8 " / > < / a : x f r m > < a : p r s t G e o m   p r s t = " r e c t " > < a : a v L s t / > < / a : p r s t G e o m > < a : n o F i l l / > < / p : s p P r > < / p : p i c > < / p : s p T r e e > < p : e x t L s t > < p : e x t   u r i = " { C B A 5 3 B 3 6 - 1 D 0 1 - 4 4 9 E - 9 2 A 4 - 3 0 1 8 5 D C 2 C 1 4 7 } " > < p 1 4 : c r e a t i o n I d   x m l n s : p 1 4 = " h t t p : / / s c h e m a s . m i c r o s o f t . c o m / o f f i c e / p o w e r p o i n t / 2 0 1 0 / m a i n "   v a l = " 1 6 1 9 2 6 5 2 7 6 1 5 9 " / > < / p : e x t > < / p : e x t L s t > < / p : c S l d > < p : c l r M a p O v r > < a : m a s t e r C l r M a p p i n g / > < / p : c l r M a p O v r > < / p : s l d >
</file>

<file path=ppt/slides/slide16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s h o w M a s t e r S p = " t r u e " > < p : c S l d   n a m e = "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1 " > < a : e x t L s t > < a : e x t   u r i = " { 8 E 4 7 0 3 9 9 - 4 7 E F - 4 F 7 F - 9 9 A B - 3 6 4 2 9 9 5 6 3 D 1 E } " > < a 1 6 : c r e a t i o n I d   x m l n s : a 1 6 = " h t t p : / / s c h e m a s . m i c r o s o f t . c o m / o f f i c e / d r a w i n g / 2 0 1 0 / m a i n "   i d = " { 2 C C 9 6 F 2 8 - 9 2 E 9 - 4 5 8 5 - A 3 D E - B 2 C 6 F E 1 4 C 2 B 2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1 2 1 0 9 1 "   y = " 1 2 8 8 0 6 " / > < a : e x t   c x = " 9 0 1 8 9 8 5 "   c y = " 4 8 9 6 4 6 9 " / > < / a : x f r m > < / p : s p P r > < p : t x B o d y > < a : b o d y P r   r t l C o l = " 0 " / > < a : l s t S t y l e / > < a : p > < a : p P r   a l g n = " c t r " / > < a : r > < a : r P r   b = " 1 "   d i r t y = " 0 "   l a n g = " e n - U S "   s z = " 1 4 0 0 " > < a : s o l i d F i l l > < a : s r g b C l r   v a l = " f f 0 0 0 0 " / > < / a : s o l i d F i l l > < a : l a t i n   t y p e f a c e = " + m j - l t " / > < / a : r P r > < a : t > R e s u l t s < / a : t > < / a : r > < a : r > < a : r P r   b = " 1 "   d i r t y = " 0 "   e r r = " 1 "   l a n g = " e n - U S "   s z = " 1 4 0 0 " > < a : s o l i d F i l l > < a : s r g b C l r   v a l = " f f 0 0 0 0 " / > < / a : s o l i d F i l l > < a : l a t i n   t y p e f a c e = " + m j - l t " / > < / a : r P r > < a : t > : < / a : t > < / a : r > < a : r > < a : r P r   b = " 1 "   d i r t y = " 0 "   l a n g = " e n - U S "   s z = " 1 4 0 0 " > < a : s o l i d F i l l > < a : s r g b C l r   v a l = " f f 0 0 0 0 " / > < / a : s o l i d F i l l > < a : l a t i n   t y p e f a c e = " + m j - l t " / > < / a : r P r > < a : t >   - < / a : t > < / a : r > < / a : p > < a : p > < a : p P r   a l g n = " l " / > < a : r > < a : r P r   b = " 0 "   d i r t y = " 0 "   e r r = " 1 "   l a n g = " e n - U S "   s z = " 1 2 0 0 " > < a : l a t i n   t y p e f a c e = " + m j - l t " / > < / a : r P r > < a : t / > < / a : r > < / a : p > < a : p > < a : p P r   a l g n = " l " / > < a : r > < a : r P r   b = " 0 "   d i r t y = " 0 "   e r r = " 1 "   l a n g = " e n - U S "   s z = " 1 2 0 0 " > < a : l a t i n   t y p e f a c e = " + m j - l t " / > < / a : r P r > < a : t / > < / a : r > < / a : p > < a : p > < a : p P r   a l g n = " l " / > < a : r > < a : r P r   b = " 0 "   d i r t y = " 0 "   e r r = " 1 "   l a n g = " e n - U S "   s z = " 1 2 0 0 " > < a : l a t i n   t y p e f a c e = " + m j - l t " / > < / a : r P r > < a : t / > < / a : r > < / a : p > < a : p > < a : p P r   a l g n = " l " / > < a : r > < a : r P r   b = " 0 "   d i r t y = " 0 "   e r r = " 1 "   l a n g = " e n - U S "   s z = " 1 2 0 0 " > < a : l a t i n   t y p e f a c e = " + m j - l t " / > < / a : r P r > < a : t / > < / a : r > < / a : p > < a : p > < a : p P r   a l g n = " l " / > < a : r > < a : r P r   b = " 0 "   d i r t y = " 0 "   e r r = " 1 "   l a n g = " e n - U S "   s z = " 1 2 0 0 " > < a : l a t i n   t y p e f a c e = " + m j - l t " / > < / a : r P r > < a : t / > < / a : r > < / a : p > < a : p > < a : p P r   a l g n = " l " / > < a : r > < a : r P r   b = " 0 "   d i r t y = " 0 "   e r r = " 1 "   l a n g = " e n - U S "   s z = " 1 2 0 0 " > < a : l a t i n   t y p e f a c e = " + m j - l t " / > < / a : r P r > < a : t / > < / a : r > < / a : p > < a : p > < a : p P r   a l g n = " l " / > < a : r > < a : r P r   b = " 0 "   d i r t y = " 0 "   e r r = " 1 "   l a n g = " e n - U S "   s z = " 1 2 0 0 " > < a : l a t i n   t y p e f a c e = " + m j - l t " / > < / a : r P r > < a : t / > < / a : r > < / a : p > < a : p > < a : p P r   a l g n = " l " / > < a : r > < a : r P r   b = " 0 "   d i r t y = " 0 "   e r r = " 1 "   l a n g = " e n - U S "   s z = " 1 2 0 0 " > < a : l a t i n   t y p e f a c e = " + m j - l t " / > < / a : r P r > < a : t / > < / a : r > < / a : p > < a : p > < a : p P r   a l g n = " l " / > < a : r > < a : r P r   b = " 0 "   d i r t y = " 0 "   e r r = " 1 "   l a n g = " e n - U S "   s z = " 1 2 0 0 " > < a : l a t i n   t y p e f a c e = " + m j - l t " / > < / a : r P r > < a : t / > < / a : r > < / a : p > < a : p > < a : p P r   a l g n = " l " / > < a : r > < a : r P r   b = " 0 "   d i r t y = " 0 "   e r r = " 1 "   l a n g = " e n - U S "   s z = " 1 2 0 0 " > < a : l a t i n   t y p e f a c e = " + m j - l t " / > < / a : r P r > < a : t / > < / a : r > < / a : p > < a : p > < a : p P r   a l g n = " l " / > < a : r > < a : r P r   b = " 0 "   d i r t y = " 0 "   e r r = " 1 "   l a n g = " e n - U S "   s z = " 1 2 0 0 " > < a : l a t i n   t y p e f a c e = " + m j - l t " / > < / a : r P r > < a : t / > < / a : r > < / a : p > < a : p > < a : p P r   a l g n = " l " / > < a : r > < a : r P r   b = " 0 "   d i r t y = " 0 "   e r r = " 1 "   l a n g = " e n - U S "   s z = " 1 2 0 0 " > < a : l a t i n   t y p e f a c e = " + m j - l t " / > < / a : r P r > < a : t / > < / a : r > < / a : p > < a : p > < a : p P r   a l g n = " l " / > < a : r > < a : r P r   b = " 0 "   d i r t y = " 0 "   e r r = " 1 "   l a n g = " e n - U S "   s z = " 1 2 0 0 " > < a : l a t i n   t y p e f a c e = " + m j - l t " / > < / a : r P r > < a : t / > < / a : r > < / a : p > < a : p > < a : p P r   a l g n = " l " / > < a : r > < a : r P r   b = " 0 "   d i r t y = " 0 "   e r r = " 1 "   l a n g = " e n - U S "   s z = " 1 2 0 0 " > < a : l a t i n   t y p e f a c e = " + m j - l t " / > < / a : r P r > < a : t / > < / a : r > < / a : p > < a : p > < a : p P r   a l g n = " l " / > < a : r > < a : r P r   b = " 0 "   d i r t y = " 0 "   e r r = " 1 "   l a n g = " e n - U S "   s z = " 1 2 0 0 " > < a : l a t i n   t y p e f a c e = " + m j - l t " / > < / a : r P r > < a : t / > < / a : r > < / a : p > < a : p > < a : p P r   a l g n = " l " / > < a : r > < a : r P r   b = " 0 "   d i r t y = " 0 "   e r r = " 1 "   l a n g = " e n - U S "   s z = " 1 2 0 0 " > < a : l a t i n   t y p e f a c e = " + m j - l t " / > < / a : r P r > < a : t / > < / a : r > < / a : p > < a : p > < a : p P r   a l g n = " l " / > < a : r > < a : r P r   b = " 0 "   d i r t y = " 0 "   e r r = " 1 "   l a n g = " e n - U S "   s z = " 1 2 0 0 " > < a : l a t i n   t y p e f a c e = " + m j - l t " / > < / a : r P r > < a : t / > < / a : r > < / a : p > < a : p > < a : p P r   a l g n = " l " / > < a : r > < a : r P r   b = " 0 "   d i r t y = " 0 "   e r r = " 1 "   l a n g = " e n - U S "   s z = " 1 2 0 0 " > < a : l a t i n   t y p e f a c e = " + m j - l t " / > < / a : r P r > < a : t / > < / a : r > < / a : p > < a : p > < a : p P r   a l g n = " l " / > < a : r > < a : r P r   b = " 0 "   d i r t y = " 0 "   e r r = " 1 "   l a n g = " e n - U S "   s z = " 1 2 0 0 " > < a : l a t i n   t y p e f a c e = " + m j - l t " / > < / a : r P r > < a : t / > < / a : r > < / a : p > < a : p > < a : p P r   a l g n = " l " / > < a : r > < a : r P r   b = " 0 "   d i r t y = " 0 "   e r r = " 1 "   l a n g = " e n - U S "   s z = " 1 2 0 0 " > < a : l a t i n   t y p e f a c e = " + m j - l t " / > < / a : r P r > < a : t / > < / a : r > < / a : p > < a : p > < a : p P r   a l g n = " l " / > < a : r > < a : r P r   b = " 0 "   d i r t y = " 0 "   e r r = " 1 "   l a n g = " e n - U S "   s z = " 1 2 0 0 " > < a : l a t i n   t y p e f a c e = " + m j - l t " / > < / a : r P r > < a : t / > < / a : r > < / a : p > < a : p > < a : p P r   a l g n = " l " / > < a : r > < a : r P r   b = " 0 "   d i r t y = " 0 "   e r r = " 1 "   l a n g = " e n - U S "   s z = " 1 2 0 0 " > < a : l a t i n   t y p e f a c e = " + m j - l t " / > < / a : r P r > < a : t / > < / a : r > < / a : p > < a : p > < a : p P r   a l g n = " c t r " / > < a : r > < a : r P r   b = " 0 "   d i r t y = " 0 "   l a n g = " e n - U S "   s z = " 1 2 0 0 " > < a : l a t i n   t y p e f a c e = " + m j - l t " / > < / a : r P r > < a : t > < / a : t > < / a : r > < a : e n d P a r a R P r   b = " 0 "   d i r t y = " 0 "   l a n g = " e n - U S "   s z = " 1 2 0 0 " > < a : l a t i n   t y p e f a c e = " + m j - l t " / > < / a : e n d P a r a R P r > < / a : p > < / p : t x B o d y > < / p : s p > < p : g r a p h i c F r a m e > < p : n v G r a p h i c F r a m e P r > < p : c N v P r   i d = " 3 "   n a m e = " " > < a : e x t L s t > < a : e x t   u r i = " { 7 9 0 4 2 E E E - F A 5 A - 4 4 2 4 - 8 C 3 7 - D 1 2 1 C 8 5 4 7 A A 7 } " > < a 1 6 : c r e a t i o n I d   x m l n s : a 1 6 = " h t t p : / / s c h e m a s . m i c r o s o f t . c o m / o f f i c e / d r a w i n g / 2 0 1 0 / m a i n "   i d = " { 6 B B B 3 6 3 3 - B 7 A F - 4 7 2 A - 8 F 1 1 - B 6 0 E C A 7 8 4 C 4 6 } " / > < / a : e x t > < / a : e x t L s t > < / p : c N v P r > < p : c N v G r a p h i c F r a m e P r / > < p : n v P r / > < / p : n v G r a p h i c F r a m e P r > < p : x f r m > < a : o f f   x = " 2 4 5 4 7 0 6 "   y = " 9 6 9 3 8 7 " / > < a : e x t   c x = " 7 4 7 7 1 2 5 "   c y = " 2 6 0 0 3 2 5 " / > < / p : x f r m > < a : g r a p h i c > < a : g r a p h i c D a t a   u r i = " h t t p : / / s c h e m a s . o p e n x m l f o r m a t s . o r g / d r a w i n g m l / 2 0 0 6 / t a b l e " > < a : t b l > < a : t b l P r   f i r s t R o w = " 1 " > < a : t a b l e S t y l e I d > { d 7 0 1 9 7 4 f - 9 a f 5 - 4 c 8 2 - b a b c - 2 a e 6 3 1 2 e 0 4 d a } < / a : t a b l e S t y l e I d > < / a : t b l P r > < a : t b l G r i d > < a : g r i d C o l   w = " 2 5 8 3 5 6 1 " / > < a : g r i d C o l   w = " 1 6 5 1 0 3 5 " / > < / a : t b l G r i d > < a : t r   h = " 3 7 1 4 7 5 " > < a : t c > < a : t x B o d y > < a : b o d y P r   b I n s = " 4 7 6 2 5 "   l I n s = " 9 5 2 5 0 "   r I n s = " 9 5 2 5 0 "   r t l C o l = " 0 "   t I n s = " 4 7 6 2 5 "   v e r t = " h o r z " / > < a : l s t S t y l e / > < a : p > < a : p P r / > < a : r > < a : r P r   d i r t y = " 0 "   l a n g = " e n - U S " / > < a : t > A l g o r i t h m s < / a : t > < / a : r > < a : e n d P a r a R P r   d i r t y = " 0 "   l a n g = " e n - U S " / > < / a : p > < / a : t x B o d y > < a : t c P r   a n c h o r = " t "   h o r z O v e r f l o w = " c l i p "   v e r t = " h o r z " / > < / a : t c > < a : t c > < a : t x B o d y > < a : b o d y P r   b I n s = " 4 7 6 2 5 "   l I n s = " 9 5 2 5 0 "   r I n s = " 9 5 2 5 0 "   r t l C o l = " 0 "   t I n s = " 4 7 6 2 5 "   v e r t = " h o r z " / > < a : l s t S t y l e / > < a : p > < a : p P r / > < a : r > < a : r P r   d i r t y = " 0 "   l a n g = " e n - U S " / > < a : t > A c c u r a c y ( % ) < / a : t > < / a : r > < a : e n d P a r a R P r   d i r t y = " 0 "   l a n g = " e n - U S " / > < / a : p > < / a : t x B o d y > < a : t c P r   a n c h o r = " t "   h o r z O v e r f l o w = " c l i p "   v e r t = " h o r z " / > < / a : t c > < / a : t r > < a : t r   h = " 3 7 1 4 7 5 " > < a : t c > < a : t x B o d y > < a : b o d y P r   b I n s = " 4 7 6 2 5 "   l I n s = " 9 5 2 5 0 "   r I n s = " 9 5 2 5 0 "   r t l C o l = " 0 "   t I n s = " 4 7 6 2 5 "   v e r t = " h o r z " / > < a : l s t S t y l e / > < a : p > < a : p P r / > < a : r > < a : r P r   d i r t y = " 0 "   l a n g = " e n - U S " / > < a : t > L i n e a r   R e g r e s s i o n < / a : t > < / a : r > < a : e n d P a r a R P r   d i r t y = " 0 "   l a n g = " e n - U S " / > < / a : p > < / a : t x B o d y > < a : t c P r   a n c h o r = " t "   h o r z O v e r f l o w = " c l i p "   v e r t = " h o r z " / > < / a : t c > < a : t c > < a : t x B o d y > < a : b o d y P r   b I n s = " 4 7 6 2 5 "   l I n s = " 9 5 2 5 0 "   r I n s = " 9 5 2 5 0 "   r t l C o l = " 0 "   t I n s = " 4 7 6 2 5 "   v e r t = " h o r z " / > < a : l s t S t y l e / > < a : p > < a : p P r / > < a : r > < a : r P r   d i r t y = " 0 "   l a n g = " e n - U S " / > < a : t > 1 0 0 < / a : t > < / a : r > < a : e n d P a r a R P r   d i r t y = " 0 "   l a n g = " e n - U S " / > < / a : p > < / a : t x B o d y > < a : t c P r   a n c h o r = " t "   h o r z O v e r f l o w = " c l i p "   v e r t = " h o r z " / > < / a : t c > < / a : t r > < a : t r   h = " 3 7 1 4 7 5 " > < a : t c > < a : t x B o d y > < a : b o d y P r   b I n s = " 4 7 6 2 5 "   l I n s = " 9 5 2 5 0 "   r I n s = " 9 5 2 5 0 "   r t l C o l = " 0 "   t I n s = " 4 7 6 2 5 "   v e r t = " h o r z " / > < a : l s t S t y l e / > < a : p > < a : p P r / > < a : r > < a : r P r   d i r t y = " 0 "   l a n g = " e n - U S " / > < a : t > L o g i s t i c   R e g r e s s i o n < / a : t > < / a : r > < a : e n d P a r a R P r   d i r t y = " 0 "   l a n g = " e n - U S " / > < / a : p > < / a : t x B o d y > < a : t c P r   a n c h o r = " t "   h o r z O v e r f l o w = " c l i p "   v e r t = " h o r z " / > < / a : t c > < a : t c > < a : t x B o d y > < a : b o d y P r   b I n s = " 4 7 6 2 5 "   l I n s = " 9 5 2 5 0 "   r I n s = " 9 5 2 5 0 "   r t l C o l = " 0 "   t I n s = " 4 7 6 2 5 "   v e r t = " h o r z " / > < a : l s t S t y l e / > < a : p > < a : p P r / > < a : r > < a : r P r   d i r t y = " 0 "   l a n g = " e n - U S " / > < a : t > 7 1 . 4 < / a : t > < / a : r > < a : e n d P a r a R P r   d i r t y = " 0 "   l a n g = " e n - U S " / > < / a : p > < / a : t x B o d y > < a : t c P r   a n c h o r = " t "   h o r z O v e r f l o w = " c l i p "   v e r t = " h o r z " / > < / a : t c > < / a : t r > < a : t r   h = " 3 7 1 4 7 5 " > < a : t c > < a : t x B o d y > < a : b o d y P r   b I n s = " 4 7 6 2 5 "   l I n s = " 9 5 2 5 0 "   r I n s = " 9 5 2 5 0 "   r t l C o l = " 0 "   t I n s = " 4 7 6 2 5 "   v e r t = " h o r z " / > < a : l s t S t y l e / > < a : p > < a : p P r / > < a : r > < a : r P r   d i r t y = " 0 "   l a n g = " e n - U S " / > < a : t > K N N < / a : t > < / a : r > < a : e n d P a r a R P r   d i r t y = " 0 "   l a n g = " e n - U S " / > < / a : p > < / a : t x B o d y > < a : t c P r   a n c h o r = " t "   h o r z O v e r f l o w = " c l i p "   v e r t = " h o r z " / > < / a : t c > < a : t c > < a : t x B o d y > < a : b o d y P r   b I n s = " 4 7 6 2 5 "   l I n s = " 9 5 2 5 0 "   r I n s = " 9 5 2 5 0 "   r t l C o l = " 0 "   t I n s = " 4 7 6 2 5 "   v e r t = " h o r z " / > < a : l s t S t y l e / > < a : p > < a : p P r / > < a : r > < a : r P r   d i r t y = " 0 "   l a n g = " e n - U S " / > < a : t > 8 1 < / a : t > < / a : r > < a : e n d P a r a R P r   d i r t y = " 0 "   l a n g = " e n - U S " / > < / a : p > < / a : t x B o d y > < a : t c P r   a n c h o r = " t "   h o r z O v e r f l o w = " c l i p "   v e r t = " h o r z " / > < / a : t c > < / a : t r > < a : t r   h = " 3 7 1 4 7 5 " > < a : t c > < a : t x B o d y > < a : b o d y P r   b I n s = " 4 7 6 2 5 "   l I n s = " 9 5 2 5 0 "   r I n s = " 9 5 2 5 0 "   r t l C o l = " 0 "   t I n s = " 4 7 6 2 5 "   v e r t = " h o r z " / > < a : l s t S t y l e / > < a : p > < a : p P r / > < a : r > < a : r P r   d i r t y = " 0 "   l a n g = " e n - U S " / > < a : t > D e c i s i o n   T r e e -   I n f o   G a i n < / a : t > < / a : r > < a : e n d P a r a R P r   d i r t y = " 0 "   l a n g = " e n - U S " / > < / a : p > < / a : t x B o d y > < a : t c P r   a n c h o r = " t "   h o r z O v e r f l o w = " c l i p "   v e r t = " h o r z " / > < / a : t c > < a : t c > < a : t x B o d y > < a : b o d y P r   b I n s = " 4 7 6 2 5 "   l I n s = " 9 5 2 5 0 "   r I n s = " 9 5 2 5 0 "   r t l C o l = " 0 "   t I n s = " 4 7 6 2 5 "   v e r t = " h o r z " / > < a : l s t S t y l e / > < a : p > < a : p P r / > < a : r > < a : r P r   d i r t y = " 0 "   l a n g = " e n - U S " / > < a : t > 7 2 . 2 2 < / a : t > < / a : r > < a : e n d P a r a R P r   d i r t y = " 0 "   l a n g = " e n - U S " / > < / a : p > < / a : t x B o d y > < a : t c P r   a n c h o r = " t "   h o r z O v e r f l o w = " c l i p "   v e r t = " h o r z " / > < / a : t c > < / a : t r > < a : t r   h = " 3 7 1 4 7 5 " > < a : t c > < a : t x B o d y > < a : b o d y P r   b I n s = " 4 7 6 2 5 "   l I n s = " 9 5 2 5 0 "   r I n s = " 9 5 2 5 0 "   r t l C o l = " 0 "   t I n s = " 4 7 6 2 5 "   v e r t = " h o r z " / > < a : l s t S t y l e / > < a : p > < a : p P r / > < a : r > < a : r P r   d i r t y = " 0 "   l a n g = " e n - U S " / > < a : t > D e c i s i o n   T r e e -   < / a : t > < / a : r > < a : r > < a : r P r   d i r t y = " 0 "   l a n g = " e n - U S " / > < a : t > G i n i < / a : t > < / a : r > < a : r > < a : r P r   d i r t y = " 0 "   l a n g = " e n - U S " / > < a : t >   I n d e x < / a : t > < / a : r > < a : e n d P a r a R P r   d i r t y = " 0 "   l a n g = " e n - U S " / > < / a : p > < / a : t x B o d y > < a : t c P r   a n c h o r = " t "   h o r z O v e r f l o w = " c l i p "   v e r t = " h o r z " / > < / a : t c > < a : t c > < a : t x B o d y > < a : b o d y P r   b I n s = " 4 7 6 2 5 "   l I n s = " 9 5 2 5 0 "   r I n s = " 9 5 2 5 0 "   r t l C o l = " 0 "   t I n s = " 4 7 6 2 5 "   v e r t = " h o r z " / > < a : l s t S t y l e / > < a : p > < a : p P r / > < a : r > < a : r P r   d i r t y = " 0 "   l a n g = " e n - U S " / > < a : t > 7 7 . 2 7 < / a : t > < / a : r > < a : e n d P a r a R P r   d i r t y = " 0 "   l a n g = " e n - U S " / > < / a : p > < / a : t x B o d y > < a : t c P r   a n c h o r = " t "   h o r z O v e r f l o w = " c l i p "   v e r t = " h o r z " / > < / a : t c > < / a : t r > < a : t r   h = " 3 7 1 4 7 5 " > < a : t c > < a : t x B o d y > < a : b o d y P r   b I n s = " 4 7 6 2 5 "   l I n s = " 9 5 2 5 0 "   r I n s = " 9 5 2 5 0 "   r t l C o l = " 0 "   t I n s = " 4 7 6 2 5 "   v e r t = " h o r z " / > < a : l s t S t y l e / > < a : p > < a : p P r / > < a : r > < a : r P r   d i r t y = " 0 "   l a n g = " e n - U S " / > < a : t > N a i v e   B a y e s < / a : t > < / a : r > < a : e n d P a r a R P r   d i r t y = " 0 "   l a n g = " e n - U S " / > < / a : p > < / a : t x B o d y > < a : t c P r   a n c h o r = " t "   h o r z O v e r f l o w = " c l i p "   v e r t = " h o r z " / > < / a : t c > < a : t c > < a : t x B o d y > < a : b o d y P r   b I n s = " 4 7 6 2 5 "   l I n s = " 9 5 2 5 0 "   r I n s = " 9 5 2 5 0 "   r t l C o l = " 0 "   t I n s = " 4 7 6 2 5 "   v e r t = " h o r z " / > < a : l s t S t y l e / > < a : p > < a : p P r / > < a : r > < a : r P r   d i r t y = " 0 "   l a n g = " e n - U S " / > < a : t > 7 7 . 7 < / a : t > < / a : r > < a : e n d P a r a R P r   d i r t y = " 0 "   l a n g = " e n - U S " / > < / a : p > < / a : t x B o d y > < a : t c P r   a n c h o r = " t "   h o r z O v e r f l o w = " c l i p "   v e r t = " h o r z " / > < / a : t c > < / a : t r > < a : t r   h = " 3 7 1 4 7 5 " > < a : t c > < a : t x B o d y > < a : b o d y P r   b I n s = " 4 7 6 2 5 "   l I n s = " 9 5 2 5 0 "   r I n s = " 9 5 2 5 0 "   r t l C o l = " 0 "   t I n s = " 4 7 6 2 5 "   v e r t = " h o r z " / > < a : l s t S t y l e / > < a : p > < a : p P r / > < a : r > < a : r P r   d i r t y = " 0 "   l a n g = " e n - U S " / > < a : t > S V M < / a : t > < / a : r > < a : e n d P a r a R P r   d i r t y = " 0 "   l a n g = " e n - U S " / > < / a : p > < / a : t x B o d y > < a : t c P r   a n c h o r = " t "   h o r z O v e r f l o w = " c l i p "   v e r t = " h o r z " / > < / a : t c > < a : t c > < a : t x B o d y > < a : b o d y P r   b I n s = " 4 7 6 2 5 "   l I n s = " 9 5 2 5 0 "   r I n s = " 9 5 2 5 0 "   r t l C o l = " 0 "   t I n s = " 4 7 6 2 5 "   v e r t = " h o r z " / > < a : l s t S t y l e / > < a : p > < a : p P r / > < a : r > < a : r P r   d i r t y = " 0 "   l a n g = " e n - U S " / > < a : t > 7 8 < / a : t > < / a : r > < a : e n d P a r a R P r   d i r t y = " 0 "   l a n g = " e n - U S " / > < / a : p > < / a : t x B o d y > < a : t c P r   a n c h o r = " t "   h o r z O v e r f l o w = " c l i p "   v e r t = " h o r z " / > < / a : t c > < / a : t r > < / a : t b l > < / a : g r a p h i c D a t a > < / a : g r a p h i c > < / p : g r a p h i c F r a m e > < / p : s p T r e e > < p : e x t L s t > < p : e x t   u r i = " { 7 F C 7 3 9 3 5 - 5 2 6 F - 4 D 0 A - 9 B A 8 - 3 F 1 D 3 F 9 D B D F 2 } " > < p 1 4 : c r e a t i o n I d   x m l n s : p 1 4 = " h t t p : / / s c h e m a s . m i c r o s o f t . c o m / o f f i c e / p o w e r p o i n t / 2 0 1 0 / m a i n "   v a l = " 1 6 1 9 2 6 5 2 7 6 1 6 2 " / > < / p : e x t > < / p : e x t L s t > < / p : c S l d > < p : c l r M a p O v r > < a : m a s t e r C l r M a p p i n g / > < / p : c l r M a p O v r > < / p : s l d >
</file>

<file path=ppt/slides/slide2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s h o w M a s t e r S p = " t r u e " > < p : c S l d   n a m e = "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1 " > < a : e x t L s t > < a : e x t   u r i = " { D 0 8 3 6 9 2 E - A 8 D 6 - 4 F 8 5 - B 7 5 B - B 7 F F C A 2 9 A E 9 8 } " > < a 1 6 : c r e a t i o n I d   x m l n s : a 1 6 = " h t t p : / / s c h e m a s . m i c r o s o f t . c o m / o f f i c e / d r a w i n g / 2 0 1 0 / m a i n "   i d = " { 5 A 5 9 2 4 F 9 - 2 5 C 3 - 4 2 6 C - 8 4 E 8 - 4 D A 3 8 3 9 3 F C E C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1 6 4 0 5 8 "   y = " 1 1 3 1 0 9 " / > < a : e x t   c x = " 8 8 7 6 3 2 9 "   c y = " 4 8 4 3 9 9 6 " / > < / a : x f r m > < / p : s p P r > < p : t x B o d y > < a : b o d y P r   r t l C o l = " 0 " / > < a : l s t S t y l e / > < a : p > < a : p P r   a l g n = " l " / > < a : r > < a : r P r   b = " 1 "   d i r t y = " 0 "   l a n g = " e n - U S "   s z = " 1 2 0 0 " > < a : l a t i n   t y p e f a c e = " + m j - l t " / > < / a : r P r > < a : t > P r o b l e m   S t a t e m e n t : - < / a : t > < / a : r > < / a : p > < a : p > < a : p P r   a l g n = " l " / > < a : r > < a : r P r   b = " 1 "   d i r t y = " 0 "   l a n g = " e n - U S "   s z = " 1 2 0 0 " > < a : l a t i n   t y p e f a c e = " + m j - l t " / > < / a : r P r > < a : t / > < / a : r > < / a : p > < a : p > < a : p P r   a l g n = " l " / > < a : r > < a : r P r   b = " 0 "   d i r t y = " 0 "   l a n g = " e n - U S "   s z = " 1 2 0 0 " > < a : l a t i n   t y p e f a c e = " + m j - l t " / > < / a : r P r > < a : t >                               < / a : t > < / a : r > < a : r > < a : r P r   b = " 0 "   d i r t y = " 0 "   l a n g = " e n - U S "   s z = " 1 2 0 0 " > < a : l a t i n   t y p e f a c e = " + m j - l t " / > < / a : r P r > < a : t > T h e   p r o b l e m   s t a t e m e n t   i s ,   w e   h a v e   g i v e n   d a t a   o f   q u a l i t y   o f   w a t e r   a n d   f a c t o r s   r e s p o n s i b l e   f o r   t h a t   a n d   w e   h a v e   t o   c l a s s i f y   t h e   d a t a   u s i n g   c l a s s i f i e r   a l g o r i t h m s   a n d   t h e n   c o m p a r e   t h e   d a t a   o f   r e s u l t   o b t a i n e d   i n   e a c h   a l g o r i t h m . < / a : t > < / a : r > < / a : p > < a : p > < a : p P r   a l g n = " l " / > < a : r > < a : r P r   b = " 0 "   d i r t y = " 0 "   l a n g = " e n - U S "   s z = " 1 2 0 0 " > < a : l a t i n   t y p e f a c e = " + m j - l t " / > < / a : r P r > < a : t / > < / a : r > < / a : p > < a : p > < a : p P r   a l g n = " l " / > < a : r > < a : r P r   b = " 0 "   d i r t y = " 0 "   l a n g = " e n - U S "   s z = " 1 2 0 0 " > < a : l a t i n   t y p e f a c e = " + m j - l t " / > < / a : r P r > < a : t / > < / a : r > < / a : p > < a : p > < a : p P r   a l g n = " l " / > < a : r > < a : r P r   b = " 0 "   d i r t y = " 0 "   l a n g = " e n - U S "   s z = " 1 2 0 0 " > < a : l a t i n   t y p e f a c e = " + m j - l t " / > < / a : r P r > < a : t > C l a s s i f i e r s   i n   M a c h i n e   L e a r n i n g :   - < / a : t > < / a : r > < / a : p > < a : p > < a : p P r   a l g n = " l " / > < a : r > < a : r P r   b = " 0 "   d i r t y = " 0 "   l a n g = " e n - U S "   s z = " 1 2 0 0 " > < a : l a t i n   t y p e f a c e = " O p e n   S a n s " / > < / a : r P r > < a : t > A   c l a s s i f i e r   i n   m a c h i n e   l e a r n i n g   i s   a n   a l g o r i t h m   t h a t   a u t o m a t i c a l l y   o r d e r s   o r   c a t e g o r i z e s   d a t a   i n t o   o n e   o r   m o r e   o f   a   s e t   o f    c l a s s e s .  < / a : t > < / a : r > < / a : p > < a : p > < a : p P r   a l g n = " l " / > < a : r > < a : r P r   b = " 0 "   d i r t y = " 0 "   l a n g = " e n - U S "   s z = " 1 2 0 0 " > < a : l a t i n   t y p e f a c e = " + m j - l t " / > < / a : r P r > < a : t / > < / a : r > < / a : p > < a : p > < a : p P r   a l g n = " l " / > < a : r > < a : r P r   b = " 1 "   d i r t y = " 0 "   l a n g = " e n - U S "   s z = " 1 2 0 0 " > < a : l a t i n   t y p e f a c e = " O p e n   S a n s " / > < / a : r P r > < a : t > D i f f e r e n t   t y p e s   o f   c l a s s i f i e r s : < / a : t > < / a : r > < / a : p > < a : p > < a : p P r   a l g n = " l " / > < a : r > < a : r P r   b = " 1 "   d i r t y = " 0 "   l a n g = " e n - U S "   s z = " 1 2 0 0 " > < a : l a t i n   t y p e f a c e = " O p e n   S a n s " / > < / a : r P r > < a : t / > < / a : r > < / a : p > < a : p > < a : p P r   a l g n = " l "   i n d e n t = " 0 " > < a : b u N o n e / > < / a : p P r > < a : r > < a : r P r   b = " 0 "   d i r t y = " 0 "   l a n g = " e n - U S "   s z = " 1 2 0 0 " > < a : l a t i n   t y p e f a c e = " O p e n   S a n s " / > < / a : r P r > < a : t > 1 .   L i n e a r   R e g r e s s i o n < / a : t > < / a : r > < / a : p > < a : p > < a : p P r   a l g n = " l "   i n d e n t = " 0 " > < a : b u N o n e / > < / a : p P r > < a : r > < a : r P r   b = " 0 "   d i r t y = " 0 "   l a n g = " e n - U S "   s z = " 1 2 0 0 " > < a : l a t i n   t y p e f a c e = " O p e n   S a n s " / > < / a : r P r > < a : t > 2 .   L o g i s t i c   R e g r e s s i o n < / a : t > < / a : r > < / a : p > < a : p > < a : p P r   a l g n = " l "   i n d e n t = " 0 " > < a : b u N o n e / > < / a : p P r > < a : r > < a : r P r   b = " 0 "   d i r t y = " 0 "   l a n g = " e n - U S "   s z = " 1 2 0 0 " > < a : l a t i n   t y p e f a c e = " O p e n   S a n s " / > < / a : r P r > < a : t > 3 .   K   N e a r e s t   N e i g h b o r   ( K N N ) < / a : t > < / a : r > < / a : p > < a : p > < a : p P r   a l g n = " l "   i n d e n t = " 0 " > < a : b u N o n e / > < / a : p P r > < a : r > < a : r P r   b = " 0 "   d i r t y = " 0 "   l a n g = " e n - U S "   s z = " 1 2 0 0 " > < a : l a t i n   t y p e f a c e = " O p e n   S a n s " / > < / a : r P r > < a : t > 4 .   D e c i s i o n   < / a : t > < / a : r > < a : r > < a : r P r   b = " 0 "   d i r t y = " 0 "   l a n g = " e n - U S "   s z = " 1 2 0 0 " > < a : l a t i n   t y p e f a c e = " O p e n   S a n s " / > < / a : r P r > < a : t > t r e e < / a : t > < / a : r > < a : r > < a : r P r   b = " 0 "   d i r t y = " 0 "   l a n g = " e n - U S "   s z = " 1 2 0 0 " > < a : l a t i n   t y p e f a c e = " O p e n   S a n s " / > < / a : r P r > < a : t >   < / a : t > < / a : r > < / a : p > < a : p > < a : p P r   a l g n = " l "   i n d e n t = " 0 " > < a : b u N o n e / > < / a : p P r > < a : r > < a : r P r   b = " 0 "   d i r t y = " 0 "   l a n g = " e n - U S "   s z = " 1 2 0 0 " > < a : l a t i n   t y p e f a c e = " O p e n   S a n s " / > < / a : r P r > < a : t > 5 .   N a i v e   B a y e s   < / a : t > < / a : r > < / a : p > < a : p > < a : p P r   a l g n = " l "   i n d e n t = " 0 " > < a : b u N o n e / > < / a : p P r > < a : r > < a : r P r   b = " 0 "   d i r t y = " 0 "   l a n g = " e n - U S "   s z = " 1 2 0 0 " > < a : l a t i n   t y p e f a c e = " O p e n   S a n s " / > < / a : r P r > < a : t > 6 .   S u p p o r t   V e c t o r   M a c h i n e   ( S V M ) < / a : t > < / a : r > < / a : p > < a : p > < a : p P r   a l g n = " l " / > < a : r > < a : r P r   b = " 0 "   d i r t y = " 0 "   l a n g = " e n - U S "   s z = " 1 2 0 0 " > < a : l a t i n   t y p e f a c e = " + m j - l t " / > < / a : r P r > < a : t / > < / a : r > < / a : p > < a : p > < a : p P r   a l g n = " l " / > < a : r > < a : r P r   b = " 0 "   d i r t y = " 0 "   l a n g = " e n - U S "   s z = " 1 2 0 0 " > < a : l a t i n   t y p e f a c e = " + m j - l t " / > < / a : r P r > < a : t / > < / a : r > < / a : p > < a : p > < a : p P r   a l g n = " l " / > < a : r > < a : r P r   b = " 0 "   d i r t y = " 0 "   l a n g = " e n - U S "   s z = " 1 2 0 0 " > < a : l a t i n   t y p e f a c e = " + m j - l t " / > < / a : r P r > < a : t / > < / a : r > < / a : p > < a : p > < a : p P r   a l g n = " l " / > < a : r > < a : r P r   b = " 0 "   d i r t y = " 0 "   l a n g = " e n - U S "   s z = " 1 2 0 0 " > < a : l a t i n   t y p e f a c e = " + m j - l t " / > < / a : r P r > < a : t / > < / a : r > < / a : p > < a : p > < a : p P r   a l g n = " l " / > < a : r > < a : r P r   b = " 0 "   d i r t y = " 0 "   l a n g = " e n - U S "   s z = " 1 2 0 0 " > < a : l a t i n   t y p e f a c e = " + m j - l t " / > < / a : r P r > < a : t / > < / a : r > < / a : p > < a : p > < a : p P r   a l g n = " l " / > < a : r > < a : r P r   b = " 0 "   d i r t y = " 0 "   l a n g = " e n - U S "   s z = " 1 2 0 0 " > < a : l a t i n   t y p e f a c e = " + m j - l t " / > < / a : r P r > < a : t / > < / a : r > < a : e n d P a r a R P r   b = " 0 "   d i r t y = " 0 "   l a n g = " e n - U S "   s z = " 1 2 0 0 " > < a : l a t i n   t y p e f a c e = " + m j - l t " / > < / a : e n d P a r a R P r > < / a : p > < / p : t x B o d y > < / p : s p > < / p : s p T r e e > < p : e x t L s t > < p : e x t   u r i = " { B B 1 1 B A 7 4 - 2 0 5 0 - 4 9 2 C - B A C 6 - 3 0 F C 2 8 7 3 A 3 4 D } " > < p 1 4 : c r e a t i o n I d   x m l n s : p 1 4 = " h t t p : / / s c h e m a s . m i c r o s o f t . c o m / o f f i c e / p o w e r p o i n t / 2 0 1 0 / m a i n "   v a l = " 1 6 1 9 2 6 5 2 7 6 1 1 9 " / > < / p : e x t > < / p : e x t L s t > < / p : c S l d > < p : c l r M a p O v r > < a : m a s t e r C l r M a p p i n g / > < / p : c l r M a p O v r > < / p : s l d >
</file>

<file path=ppt/slides/slide3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s h o w M a s t e r S p = " t r u e " > < p : c S l d   n a m e = "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1 " > < a : e x t L s t > < a : e x t   u r i = " { 0 3 F 8 1 D 7 6 - A 6 0 3 - 4 6 E 4 - A 1 9 A - 6 C 9 1 6 8 0 E 0 E A 6 } " > < a 1 6 : c r e a t i o n I d   x m l n s : a 1 6 = " h t t p : / / s c h e m a s . m i c r o s o f t . c o m / o f f i c e / d r a w i n g / 2 0 1 0 / m a i n "   i d = " { 6 D 1 E 0 E E 0 - 5 2 6 6 - 4 7 E 3 - B 9 6 2 - 1 D 1 0 3 E F C A F 8 B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1 2 9 5 2 0 "   y = " 1 1 3 1 0 9 " / > < a : e x t   c x = " 8 8 9 3 5 9 7 "   c y = " 4 9 5 6 2 3 8 " / > < / a : x f r m > < / p : s p P r > < p : t x B o d y > < a : b o d y P r   r t l C o l = " 0 " / > < a : l s t S t y l e / > < a : p > < a : p P r   a l g n = " l " / > < a : r > < a : r P r   b = " 1 "   d i r t y = " 0 "   l a n g = " e n - U S "   s z = " 1 2 0 0 " > < a : l a t i n   t y p e f a c e = " + m j - l t " / > < / a : r P r > < a : t > D a t a   D e s c r i p t i o n :   - < / a : t > < / a : r > < / a : p > < a : p > < a : p P r   a l g n = " l " / > < a : r > < a : r P r   b = " 0 "   d i r t y = " 0 "   l a n g = " e n - U S "   s z = " 1 2 0 0 " > < a : l a t i n   t y p e f a c e = " + m j - l t " / > < / a : r P r > < a : t >                             D a t a s e t   c o n s i s t s   o f   1 6   i n d e p e n d e n t   r e f e r e n c e s   a n d   o n e   o u t p u t   r e f e r e n c e .   R e f 1   a n d   R e f 2   d o e s n ' t   h a v e   a n y   i m p a c t   o n   w a t e r   q u a l i t y   a n d   a l s o   s i n c e   r e f   ' C A R B O H Y D R A T E '   h a s   z e r o   v a l u e   f o r   a l l   i t   d o e s n ' t   a f f e c t   t h e   q u a l i t y .   W e   h a v e   w a t e r   q u a l i t y   d a t a   o f   8 8   d i f f e r e n t   p l a c e s .       < / a : t > < / a : r > < / a : p > < a : p > < a : p P r   a l g n = " l " / > < a : r > < a : r P r   b = " 0 "   d i r t y = " 0 "   l a n g = " e n - U S "   s z = " 1 2 0 0 " > < a : l a t i n   t y p e f a c e = " + m j - l t " / > < / a : r P r > < a : t / > < / a : r > < / a : p > < a : p > < a : p P r   a l g n = " l " / > < a : r > < a : r P r   b = " 0 "   d i r t y = " 0 "   l a n g = " e n - U S "   s z = " 1 2 0 0 " > < a : l a t i n   t y p e f a c e = " + m j - l t " / > < / a : r P r > < a : t / > < / a : r > < / a : p > < a : p > < a : p P r   a l g n = " l " / > < a : r > < a : r P r   b = " 0 "   d i r t y = " 0 "   l a n g = " e n - U S "   s z = " 1 2 0 0 " > < a : l a t i n   t y p e f a c e = " + m j - l t " / > < / a : r P r > < a : t / > < / a : r > < / a : p > < a : p > < a : p P r   a l g n = " l " / > < a : r > < a : r P r   b = " 0 "   d i r t y = " 0 "   l a n g = " e n - U S "   s z = " 1 2 0 0 " > < a : l a t i n   t y p e f a c e = " + m j - l t " / > < / a : r P r > < a : t / > < / a : r > < / a : p > < a : p > < a : p P r   a l g n = " l " / > < a : r > < a : r P r   b = " 0 "   d i r t y = " 0 "   l a n g = " e n - U S "   s z = " 1 2 0 0 " > < a : l a t i n   t y p e f a c e = " + m j - l t " / > < / a : r P r > < a : t / > < / a : r > < / a : p > < a : p > < a : p P r   a l g n = " l " / > < a : r > < a : r P r   b = " 0 "   d i r t y = " 0 "   l a n g = " e n - U S "   s z = " 1 2 0 0 " > < a : l a t i n   t y p e f a c e = " + m j - l t " / > < / a : r P r > < a : t / > < / a : r > < / a : p > < a : p > < a : p P r   a l g n = " l " / > < a : r > < a : r P r   b = " 0 "   d i r t y = " 0 "   l a n g = " e n - U S "   s z = " 1 2 0 0 " > < a : l a t i n   t y p e f a c e = " + m j - l t " / > < / a : r P r > < a : t / > < / a : r > < / a : p > < a : p > < a : p P r   a l g n = " l " / > < a : r > < a : r P r   b = " 0 "   d i r t y = " 0 "   l a n g = " e n - U S "   s z = " 1 2 0 0 " > < a : l a t i n   t y p e f a c e = " + m j - l t " / > < / a : r P r > < a : t / > < / a : r > < / a : p > < a : p > < a : p P r   a l g n = " l " / > < a : r > < a : r P r   b = " 0 "   d i r t y = " 0 "   l a n g = " e n - U S "   s z = " 1 2 0 0 " > < a : l a t i n   t y p e f a c e = " + m j - l t " / > < / a : r P r > < a : t / > < / a : r > < / a : p > < a : p > < a : p P r   a l g n = " l " / > < a : r > < a : r P r   b = " 0 "   d i r t y = " 0 "   l a n g = " e n - U S "   s z = " 1 2 0 0 " > < a : l a t i n   t y p e f a c e = " + m j - l t " / > < / a : r P r > < a : t / > < / a : r > < / a : p > < a : p > < a : p P r   a l g n = " l " / > < a : r > < a : r P r   b = " 0 "   d i r t y = " 0 "   l a n g = " e n - U S "   s z = " 1 2 0 0 " > < a : l a t i n   t y p e f a c e = " + m j - l t " / > < / a : r P r > < a : t / > < / a : r > < / a : p > < a : p > < a : p P r   a l g n = " l " / > < a : r > < a : r P r   b = " 0 "   d i r t y = " 0 "   l a n g = " e n - U S "   s z = " 1 2 0 0 " > < a : l a t i n   t y p e f a c e = " + m j - l t " / > < / a : r P r > < a : t / > < / a : r > < / a : p > < a : p > < a : p P r   a l g n = " l " / > < a : r > < a : r P r   b = " 0 "   d i r t y = " 0 "   l a n g = " e n - U S "   s z = " 1 2 0 0 " > < a : l a t i n   t y p e f a c e = " + m j - l t " / > < / a : r P r > < a : t / > < / a : r > < / a : p > < a : p > < a : p P r   a l g n = " l " / > < a : r > < a : r P r   b = " 0 "   d i r t y = " 0 "   l a n g = " e n - U S "   s z = " 1 2 0 0 " > < a : l a t i n   t y p e f a c e = " + m j - l t " / > < / a : r P r > < a : t / > < / a : r > < / a : p > < a : p > < a : p P r   a l g n = " l " / > < a : r > < a : r P r   b = " 0 "   d i r t y = " 0 "   l a n g = " e n - U S "   s z = " 1 2 0 0 " > < a : l a t i n   t y p e f a c e = " + m j - l t " / > < / a : r P r > < a : t / > < / a : r > < / a : p > < a : p > < a : p P r   a l g n = " l " / > < a : r > < a : r P r   b = " 0 "   d i r t y = " 0 "   l a n g = " e n - U S "   s z = " 1 2 0 0 " > < a : l a t i n   t y p e f a c e = " + m j - l t " / > < / a : r P r > < a : t / > < / a : r > < / a : p > < a : p > < a : p P r   a l g n = " l " / > < a : r > < a : r P r   b = " 0 "   d i r t y = " 0 "   l a n g = " e n - U S "   s z = " 1 2 0 0 " > < a : l a t i n   t y p e f a c e = " + m j - l t " / > < / a : r P r > < a : t / > < / a : r > < / a : p > < a : p > < a : p P r   a l g n = " l " / > < a : r > < a : r P r   b = " 0 "   d i r t y = " 0 "   l a n g = " e n - U S "   s z = " 1 2 0 0 " > < a : l a t i n   t y p e f a c e = " + m j - l t " / > < / a : r P r > < a : t / > < / a : r > < / a : p > < a : p > < a : p P r   a l g n = " l " / > < a : r > < a : r P r   b = " 0 "   d i r t y = " 0 "   l a n g = " e n - U S "   s z = " 1 2 0 0 " > < a : l a t i n   t y p e f a c e = " + m j - l t " / > < / a : r P r > < a : t / > < / a : r > < / a : p > < a : p > < a : p P r   a l g n = " l " / > < a : r > < a : r P r   b = " 0 "   d i r t y = " 0 "   l a n g = " e n - U S "   s z = " 1 2 0 0 " > < a : l a t i n   t y p e f a c e = " + m j - l t " / > < / a : r P r > < a : t / > < / a : r > < / a : p > < a : p > < a : p P r   a l g n = " l " / > < a : r > < a : r P r   b = " 0 "   d i r t y = " 0 "   l a n g = " e n - U S "   s z = " 1 2 0 0 " > < a : l a t i n   t y p e f a c e = " + m j - l t " / > < / a : r P r > < a : t / > < / a : r > < / a : p > < a : p > < a : p P r   a l g n = " l " / > < a : r > < a : r P r   b = " 0 "   d i r t y = " 0 "   l a n g = " e n - U S "   s z = " 1 2 0 0 " > < a : l a t i n   t y p e f a c e = " + m j - l t " / > < / a : r P r > < a : t / > < / a : r > < a : e n d P a r a R P r   b = " 0 "   d i r t y = " 0 "   l a n g = " e n - U S "   s z = " 1 2 0 0 " > < a : l a t i n   t y p e f a c e = " + m j - l t " / > < / a : e n d P a r a R P r > < / a : p > < / p : t x B o d y > < / p : s p > < p : p i c > < p : n v P i c P r > < p : c N v P r   i d = " 3 "   n a m e = " " > < a : e x t L s t > < a : e x t   u r i = " { 7 0 1 4 B 3 0 C - B 5 2 E - 4 A 3 A - 9 7 9 C - A 7 9 3 B E 2 5 8 3 0 0 } " > < a 1 6 : c r e a t i o n I d   x m l n s : a 1 6 = " h t t p : / / s c h e m a s . m i c r o s o f t . c o m / o f f i c e / d r a w i n g / 2 0 1 0 / m a i n "   i d = " { A 7 E 0 4 B A 2 - E 8 7 B - 4 E D A - 9 F B C - 2 6 2 A 9 8 5 1 D 2 0 F } " / > < / a : e x t > < / a : e x t L s t > < / p : c N v P r > < p : c N v P i c P r > < a : p i c L o c k s   n o C h a n g e A s p e c t = " t r u e " / > < / p : c N v P i c P r > < p : n v P r / > < / p : n v P i c P r > < p : b l i p F i l l > < a : b l i p   r : e m b e d = " r I d 2 " / > < a : s t r e t c h > < a : f i l l R e c t / > < / a : s t r e t c h > < / p : b l i p F i l l > < p : s p P r > < a : x f r m   f l i p H = " f a l s e "   f l i p V = " f a l s e "   r o t = " 0 " > < a : o f f   x = " 6 5 6 8 2 4 "   y = " 1 0 7 9 8 7 7 " / > < a : e x t   c x = " 7 8 3 8 9 9 8 "   c y = " 3 7 4 0 7 3 4 " / > < / a : x f r m > < a : p r s t G e o m   p r s t = " r e c t " > < a : a v L s t / > < / a : p r s t G e o m > < a : n o F i l l / > < / p : s p P r > < / p : p i c > < / p : s p T r e e > < p : e x t L s t > < p : e x t   u r i = " { E 7 B C 8 D 4 B - 9 5 8 0 - 4 D 7 6 - A 2 8 C - 7 D 5 E F 2 A F D F 0 1 } " > < p 1 4 : c r e a t i o n I d   x m l n s : p 1 4 = " h t t p : / / s c h e m a s . m i c r o s o f t . c o m / o f f i c e / p o w e r p o i n t / 2 0 1 0 / m a i n "   v a l = " 1 6 1 9 2 6 5 2 7 6 1 2 1 " / > < / p : e x t > < / p : e x t L s t > < / p : c S l d > < p : c l r M a p O v r > < a : m a s t e r C l r M a p p i n g / > < / p : c l r M a p O v r > < / p : s l d >
</file>

<file path=ppt/slides/slide4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s h o w M a s t e r S p = " t r u e " > < p : c S l d   n a m e = "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1 " > < a : e x t L s t > < a : e x t   u r i = " { C 9 E 0 5 1 2 4 - D 6 7 6 - 4 5 E 0 - A A 4 9 - E E 9 7 4 F 9 7 1 3 D 2 } " > < a 1 6 : c r e a t i o n I d   x m l n s : a 1 6 = " h t t p : / / s c h e m a s . m i c r o s o f t . c o m / o f f i c e / d r a w i n g / 2 0 1 0 / m a i n "   i d = " { D E A 2 9 0 6 6 - 7 B B E - 4 3 B A - 8 2 1 B - 6 A 0 E 7 9 3 E E C B D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1 2 1 0 9 1 "   y = " 1 1 9 9 8 6 " / > < a : e x t   c x = " 8 8 5 7 7 5 5 "   c y = " 4 8 7 8 8 2 9 " / > < / a : x f r m > < / p : s p P r > < p : t x B o d y > < a : b o d y P r   r t l C o l = " 0 " / > < a : l s t S t y l e / > < a : p > < a : p P r   a l g n = " l " / > < a : r > < a : r P r   b = " 1 "   d i r t y = " 0 "   l a n g = " e n - U S "   s z = " 1 4 0 0 " > < a : s o l i d F i l l > < a : s r g b C l r   v a l = " 0 0 b 0 f 0 " / > < / a : s o l i d F i l l > < a : l a t i n   t y p e f a c e = " + m j - l t " / > < / a : r P r > < a : t > 1 . L i n e a r   R e g r e s s i o n :   < / a : t > < / a : r > < / a : p > < a : p > < a : p P r   a l g n = " l " / > < a : r > < a : r P r   b = " 0 "   d i r t y = " 0 "   l a n g = " e n - U S "   s z = " 1 2 0 0 " > < a : l a t i n   t y p e f a c e = " O p e n   S a n s " / > < / a : r P r > < a : t >   < / a : t > < / a : r > < / a : p > < a : p > < a : p P r   a l g n = " l " / > < a : r > < a : r P r   b = " 0 "   d i r t y = " 0 "   l a n g = " e n - U S "   s z = " 1 2 0 0 " > < a : l a t i n   t y p e f a c e = " O p e n   S a n s " / > < / a : r P r > < a : t > L i n e a r   r e g r e s s i o n   m a k e s   p r e d i c t i o n s   f o r   c o n t i n u o u s / r e a l   o r   n u m e r i c   v a r i a b l e s .   L < / a : t > < / a : r > < a : r > < a : r P r   b = " 0 "   d i r t y = " 0 "   l a n g = " e n - U S "   s z = " 1 2 0 0 " > < a : l a t i n   t y p e f a c e = " O p e n   S a n s " / > < / a : r P r > < a : t > i n e a r   r e g r e s s i o n   s h o w s   t h e   l i n e a r   r e l a t i o n s h i p ,   w h i c h   m e a n s   i t   f i n d s   h o w   t h e   v a l u e   o f   t h e   d e p e n d e n t   v a r i a b l e   i s   c h a n g i n g   a c c o r d i n g   t o   t h e   v a l u e   o f   t h e   i n d e p e n d e n t   v a r i a b l e . < / a : t > < / a : r > < / a : p > < a : p > < a : p P r   a l g n = " l " / > < a : r > < a : r P r   b = " 0 "   d i r t y = " 0 "   l a n g = " e n - U S "   s z = " 1 2 0 0 " > < a : l a t i n   t y p e f a c e = " O p e n   S a n s " / > < / a : r P r > < a : t > T h e   l i n e a r   r e g r e s s i o n   m o d e l   p r o v i d e s   a   s l o p e d   s t r a i g h t   l i n e   r e p r e s e n t i n g   t h e   r e l a t i o n s h i p   b e t w e e n   t h e   v a r i a b l e s . < / a : t > < / a : r > < / a : p > < a : p > < a : p P r   a l g n = " l " / > < a : r > < a : r P r   b = " 0 "   d i r t y = " 0 "   l a n g = " e n - U S "   s z = " 1 2 0 0 " > < a : l a t i n   t y p e f a c e = " v e r d a n a " / > < / a : r P r > < a : t / > < / a : r > < / a : p > < a : p > < a : p P r   a l g n = " l " > < a : b u C h a r   c h a r = " " " / > < / a : p P r > < a : r > < a : r P r   d i r t y = " 0 "   l a n g = " e n - U S "   s z = " 1 2 0 0 " > < a : l a t i n   t y p e f a c e = " O p e n   S a n s - d e m i _ b o l d " / > < / a : r P r > < a : t > M u l t i p l e   L i n e a r   r e g r e s s i o n :   < / a : t > < / a : r > < a : r > < a : r P r   b = " 0 "   d i r t y = " 0 "   l a n g = " e n - U S "   s z = " 1 2 0 0 " > < a : s o l i d F i l l > < a : s r g b C l r   v a l = " 0 0 0 0 0 0 " / > < / a : s o l i d F i l l > < a : l a t i n   t y p e f a c e = " O p e n   S a n s " / > < / a : r P r > < a : t > I f   m o r e   t h a n   o n e   i n d e p e n d e n t   v a r i a b l e   i s   u s e d   t o   p r e d i c t   t h e   v a l u e   o f   a   n u m e r i c a l   d e p e n d e n t   v a r i a b l e ,   t h e n   s u c h   a   L i n e a r   R e g r e s s i o n   a l g o r i t h m   i s   c a l l e d   M u l t i p l e   L i n e a r   R e g r e s s i o n . < / a : t > < / a : r > < / a : p > < a : p > < a : p P r   a l g n = " l "   i n d e n t = " 0 " > < a : b u N o n e / > < / a : p P r > < a : r > < a : r P r   d i r t y = " 0 "   l a n g = " e n - U S "   s z = " 1 2 0 0 " > < a : s o l i d F i l l > < a : s r g b C l r   v a l = " 0 0 0 0 0 0 " / > < / a : s o l i d F i l l > < a : l a t i n   t y p e f a c e = " O p e n   S a n s - d e m i _ b o l d " / > < / a : r P r > < a : t > L i n e a r   R e g r e s s i o n   L i n e :   < / a : t > < / a : r > < a : r > < a : r P r   b = " 0 "   d i r t y = " 0 "   l a n g = " e n - U S "   s z = " 1 2 0 0 " > < a : s o l i d F i l l > < a : s r g b C l r   v a l = " 0 0 0 0 0 0 " / > < / a : s o l i d F i l l > < a : l a t i n   t y p e f a c e = " O p e n   S a n s " / > < / a : r P r > < a : t > A   l i n e a r   l i n e   s h o w i n g   t h e   r e l a t i o n s h i p   b e t w e e n   t h e   d e p e n d e n t   a n d   i n d e p e n d e n t   v a r i a b l e s   i s   c a l l e d   a < / a : t > < / a : r > < a : r > < a : r P r   b = " 0 "   d i r t y = " 0 "   l a n g = " e n - U S "   s z = " 1 2 0 0 " > < a : s o l i d F i l l > < a : s r g b C l r   v a l = " 0 0 0 0 0 0 " / > < / a : s o l i d F i l l > < a : l a t i n   t y p e f a c e = " O p e n   S a n s " / > < / a : r P r > < a : t > � < / a : t > < / a : r > < a : r > < a : r P r   b = " 0 "   d i r t y = " 0 "   l a n g = " e n - U S "   s z = " 1 2 0 0 " > < a : s o l i d F i l l > < a : s r g b C l r   v a l = " 0 0 0 0 0 0 " / > < / a : s o l i d F i l l > < a : l a t i n   t y p e f a c e = " O p e n   S a n s " / > < / a : r P r > < a : t > r e g r e s s i o n   l i n e < / a : t > < / a : r > < a : r > < a : r P r   b = " 0 "   d i r t y = " 0 "   l a n g = " e n - U S "   s z = " 1 2 0 0 " > < a : s o l i d F i l l > < a : s r g b C l r   v a l = " 0 0 0 0 0 0 " / > < / a : s o l i d F i l l > < a : l a t i n   t y p e f a c e = " O p e n   S a n s " / > < / a : r P r > < a : t > . < / a : t > < / a : r > < / a : p > < a : p > < a : p P r   a l g n = " l "   i n d e n t = " 0 " > < a : b u N o n e / > < / a : p P r > < a : r > < a : r P r   b = " 0 "   d i r t y = " 0 "   l a n g = " e n - U S "   s z = " 1 2 0 0 " > < a : s o l i d F i l l > < a : s r g b C l r   v a l = " 0 0 0 0 0 0 " / > < / a : s o l i d F i l l > < a : l a t i n   t y p e f a c e = " v e r d a n a " / > < / a : r P r > < a : t / > < / a : r > < / a : p > < a : p > < a : p P r   a l g n = " l "   i n d e n t = " 0 " > < a : b u N o n e / > < / a : p P r > < a : r > < a : r P r   b = " 0 "   d i r t y = " 0 "   l a n g = " e n - U S "   s z = " 1 2 0 0 " > < a : s o l i d F i l l > < a : s r g b C l r   v a l = " 0 0 0 0 0 0 " / > < / a : s o l i d F i l l > < a : l a t i n   t y p e f a c e = " O p e n   S a n s " / > < / a : r P r > < a : t > W h e n   w o r k i n g   w i t h   l i n e a r   r e g r e s s i o n ,   o u r   m a i n   g o a l   i s   t o   f i n d   t h e   b e s t   f i t   l i n e   t h a t   m e a n s   t h e   e r r o r   b e t w e e n   p r e d i c t e d   v a l u e s   a n d   a c t u a l   v a l u e s   s h o u l d   b e   m i n i m i z e d .   T h e   b e s t   f i t   l i n e   w i l l   h a v e   t h e   l e a s t   e r r o r . < / a : t > < / a : r > < / a : p > < a : p > < a : p P r   a l g n = " l "   i n d e n t = " 0 " > < a : b u N o n e / > < / a : p P r > < a : r > < a : r P r   b = " 0 "   d i r t y = " 0 "   l a n g = " e n - U S "   s z = " 1 2 0 0 " > < a : s o l i d F i l l > < a : s r g b C l r   v a l = " 0 0 0 0 0 0 " / > < / a : s o l i d F i l l > < a : l a t i n   t y p e f a c e = " O p e n   S a n s " / > < / a : r P r > < a : t / > < / a : r > < / a : p > < a : p > < a : p P r   a l g n = " l "   i n d e n t = " 0 " > < a : b u N o n e / > < / a : p P r > < a : r > < a : r P r   d i r t y = " 0 "   l a n g = " e n - U S "   s z = " 1 2 0 0 " > < a : s o l i d F i l l > < a : s r g b C l r   v a l = " 0 0 0 0 0 0 " / > < / a : s o l i d F i l l > < a : l a t i n   t y p e f a c e = " O p e n   S a n s - d e m i _ b o l d " / > < / a : r P r > < a : t > R - s q u a r e d   m e t h o d : < / a : t > < / a : r > < / a : p > < a : p > < a : p P r   a l g n = " l "   i n d e n t = " 0 " > < a : b u N o n e / > < / a : p P r > < a : r > < a : r P r   b = " 0 "   d i r t y = " 0 "   l a n g = " e n - U S "   s z = " 1 2 0 0 " > < a : s o l i d F i l l > < a : s r g b C l r   v a l = " 0 0 0 0 0 0 " / > < / a : s o l i d F i l l > < a : l a t i n   t y p e f a c e = " O p e n   S a n s " / > < / a : r P r > < a : t > I t   m e a s u r e s   t h e   s t r e n g t h   o f   t h e   r e l a t i o n s h i p   b e t w e e n   t h e   d e p e n d e n t   a n d   i n d e p e n d e n t   v a r i a b l e s   o n   a   s c a l e   o f   0 - 1 0 0 % . < / a : t > < / a : r > < / a : p > < a : p > < a : p P r   a l g n = " l "   i n d e n t = " 0 " > < a : b u N o n e / > < / a : p P r > < a : r > < a : r P r   b = " 0 "   d i r t y = " 0 "   l a n g = " e n - U S "   s z = " 1 2 0 0 " > < a : s o l i d F i l l > < a : s r g b C l r   v a l = " 0 0 0 0 0 0 " / > < / a : s o l i d F i l l > < a : l a t i n   t y p e f a c e = " O p e n   S a n s " / > < / a : r P r > < a : t > T h e   h i g h   v a l u e   o f   R - s q u a r e   d e t e r m i n e s   t h e   l e s s   d i f f e r e n c e   b e t w e e n   t h e   p r e d i c t e d   v a l u e s   a n d   a c t u a l   v a l u e s   a n d   h e n c e   r e p r e s e n t s   a   g o o d   m o d e l . < / a : t > < / a : r > < / a : p > < a : p > < a : p P r   a l g n = " l "   i n d e n t = " 0 " > < a : b u N o n e / > < / a : p P r > < a : r > < a : r P r   b = " 0 "   d i r t y = " 0 "   l a n g = " e n - U S "   s z = " 1 2 0 0 " > < a : s o l i d F i l l > < a : s r g b C l r   v a l = " 0 0 0 0 0 0 " / > < / a : s o l i d F i l l > < a : l a t i n   t y p e f a c e = " O p e n   S a n s " / > < / a : r P r > < a : t > I t   c a n   b e   c a l c u l a t e d   f r o m   t h e   b e l o w   f o r m u l a : < / a : t > < / a : r > < / a : p > < a : p > < a : p P r   a l g n = " l "   i n d e n t = " 0 " > < a : b u N o n e / > < / a : p P r > < a : r > < a : r P r   b = " 0 "   d i r t y = " 0 "   l a n g = " e n - U S "   s z = " 1 2 0 0 " > < a : s o l i d F i l l > < a : s r g b C l r   v a l = " 0 0 0 0 0 0 " / > < / a : s o l i d F i l l > < a : l a t i n   t y p e f a c e = " v e r d a n a " / > < / a : r P r > < a : t / > < / a : r > < a : e n d P a r a R P r   b = " 0 "   d i r t y = " 0 "   l a n g = " e n - U S "   s z = " 1 2 0 0 " > < a : s o l i d F i l l > < a : s r g b C l r   v a l = " 0 0 0 0 0 0 " / > < / a : s o l i d F i l l > < a : l a t i n   t y p e f a c e = " v e r d a n a " / > < / a : e n d P a r a R P r > < / a : p > < / p : t x B o d y > < / p : s p > < p : p i c > < p : n v P i c P r > < p : c N v P r   i d = " 3 "   n a m e = " " > < a : e x t L s t > < a : e x t   u r i = " { 7 0 C E 3 3 D 3 - 4 2 F F - 4 4 2 6 - A E F 2 - 5 D 7 5 5 1 F D D 6 0 A } " > < a 1 6 : c r e a t i o n I d   x m l n s : a 1 6 = " h t t p : / / s c h e m a s . m i c r o s o f t . c o m / o f f i c e / d r a w i n g / 2 0 1 0 / m a i n "   i d = " { 8 B 0 E F 8 5 C - 1 8 7 A - 4 6 E 1 - B E 0 5 - C 9 3 E 1 3 8 5 5 B F 7 } " / > < / a : e x t > < / a : e x t L s t > < / p : c N v P r > < p : c N v P i c P r > < a : p i c L o c k s   n o C h a n g e A s p e c t = " t r u e " / > < / p : c N v P i c P r > < p : n v P r / > < / p : n v P i c P r > < p : b l i p F i l l > < a : b l i p   r : e m b e d = " r I d 2 " / > < a : s t r e t c h > < a : f i l l R e c t / > < / a : s t r e t c h > < / p : b l i p F i l l > < p : s p P r > < a : x f r m   f l i p H = " f a l s e "   f l i p V = " f a l s e "   r o t = " 0 " > < a : o f f   x = " 3 6 5 0 5 2 2 "   y = " 4 2 4 5 4 5 4 " / > < a : e x t   c x = " 2 1 7 1 7 0 0 "   c y = " 5 2 3 8 7 5 " / > < / a : x f r m > < a : p r s t G e o m   p r s t = " r e c t " > < a : a v L s t / > < / a : p r s t G e o m > < a : n o F i l l / > < / p : s p P r > < / p : p i c > < / p : s p T r e e > < p : e x t L s t > < p : e x t   u r i = " { 9 7 9 B E 0 2 3 - F D 2 D - 4 2 5 1 - A 3 7 E - B 9 A F 9 C 8 1 5 2 C B } " > < p 1 4 : c r e a t i o n I d   x m l n s : p 1 4 = " h t t p : / / s c h e m a s . m i c r o s o f t . c o m / o f f i c e / p o w e r p o i n t / 2 0 1 0 / m a i n "   v a l = " 1 6 1 9 2 6 5 2 7 6 1 2 4 " / > < / p : e x t > < / p : e x t L s t > < / p : c S l d > < p : c l r M a p O v r > < a : m a s t e r C l r M a p p i n g / > < / p : c l r M a p O v r > < / p : s l d >
</file>

<file path=ppt/slides/slide5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s h o w M a s t e r S p = " t r u e " > < p : c S l d   n a m e = "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1 " > < a : e x t L s t > < a : e x t   u r i = " { 4 0 F 9 7 2 9 A - B 5 3 C - 4 1 8 C - 9 5 A 6 - 7 3 5 9 7 E 5 1 9 A 1 9 } " > < a 1 6 : c r e a t i o n I d   x m l n s : a 1 6 = " h t t p : / / s c h e m a s . m i c r o s o f t . c o m / o f f i c e / d r a w i n g / 2 0 1 0 / m a i n "   i d = " { 7 C 6 F 8 3 8 7 - 7 8 A D - 4 3 1 6 - 9 B 7 0 - 9 C C C 8 C 0 E 8 3 6 B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8 5 7 7 2 "   y = " 1 3 3 6 8 3 " / > < a : e x t   c x = " 8 9 7 2 4 5 5 "   c y = " 4 8 7 8 8 2 9 " / > < / a : x f r m > < / p : s p P r > < p : t x B o d y > < a : b o d y P r   r t l C o l = " 0 " / > < a : l s t S t y l e / > < a : p > < a : p P r   a l g n = " l " / > < a : r > < a : r P r   b = " 1 "   d i r t y = " 0 "   l a n g = " e n - U S "   s z = " 1 2 0 0 " > < a : l a t i n   t y p e f a c e = " + m j - l t " / > < / a : r P r > < a : t > A n a l y s i s < / a : t > < / a : r > < / a : p > < a : p > < a : p P r   a l g n = " l " / > < a : r > < a : r P r   b = " 1 "   d i r t y = " 0 "   l a n g = " e n - U S "   s z = " 1 2 0 0 " > < a : l a t i n   t y p e f a c e = " + m j - l t " / > < / a : r P r > < a : t / > < / a : r > < / a : p > < a : p > < a : p P r   a l g n = " l " / > < a : r > < a : r P r   b = " 1 "   d i r t y = " 0 "   l a n g = " e n - U S "   s z = " 1 2 0 0 " > < a : l a t i n   t y p e f a c e = " + m j - l t " / > < / a : r P r > < a : t > S t e p 1 :   < / a : t > < / a : r > < a : r > < a : r P r   b = " 0 "   d i r t y = " 0 "   l a n g = " e n - U S "   s z = " 1 2 0 0 " > < a : l a t i n   t y p e f a c e = " + m j - l t " / > < / a : r P r > < a : t > I t   t a k e s   i n p u t   f r o m   t h e   d a t a < / a : t > < / a : r > < / a : p > < a : p > < a : p P r   a l g n = " l " / > < a : r > < a : r P r   b = " 0 "   d i r t y = " 0 "   l a n g = " e n - U S "   s z = " 1 2 0 0 " > < a : l a t i n   t y p e f a c e = " + m j - l t " / > < / a : r P r > < a : t / > < / a : r > < / a : p > < a : p > < a : p P r   a l g n = " l " / > < a : r > < a : r P r   b = " 1 "   d i r t y = " 0 "   l a n g = " e n - U S "   s z = " 1 2 0 0 " > < a : l a t i n   t y p e f a c e = " + m j - l t " / > < / a : r P r > < a : t > S t e p   2 :   < / a : t > < / a : r > < a : r > < a : r P r   b = " 0 "   d i r t y = " 0 "   l a n g = " e n - U S "   s z = " 1 2 0 0 " > < a : l a t i n   t y p e f a c e = " + m j - l t " / > < / a : r P r > < a : t > W e   w i l l   r e p l a c e   t h e   c l a s s e s   i n   w a t e r   q u a l i t y   r e f e r e n c e   t o   n u m e r i c a l   c l a s s e s   f r o m   1   t o   5 . < / a : t > < / a : r > < / a : p > < a : p > < a : p P r   a l g n = " l " / > < a : r > < a : r P r   b = " 0 "   d i r t y = " 0 "   l a n g = " e n - U S "   s z = " 1 2 0 0 " > < a : l a t i n   t y p e f a c e = " + m j - l t " / > < / a : r P r > < a : t > A n d   a l s o   r e m o v e   t h e   u n n e c e s s a r y   v a r i a b l e s   s u c h   a s   I D ,   < / a : t > < / a : r > < a : r > < a : r P r   b = " 0 "   d i r t y = " 0 "   l a n g = " e n - U S "   s z = " 1 2 0 0 " > < a : l a t i n   t y p e f a c e = " + m j - l t " / > < / a : r P r > < a : t > S I T E N A M E < / a : t > < / a : r > < a : r > < a : r P r   b = " 0 "   d i r t y = " 0 "   l a n g = " e n - U S "   s z = " 1 2 0 0 " > < a : l a t i n   t y p e f a c e = " + m j - l t " / > < / a : r P r > < a : t > ,   C A R B O N A T E . < / a : t > < / a : r > < / a : p > < a : p > < a : p P r   a l g n = " l " / > < a : r > < a : r P r   b = " 1 "   d i r t y = " 0 "   l a n g = " e n - U S "   s z = " 1 2 0 0 " > < a : l a t i n   t y p e f a c e = " + m j - l t " / > < / a : r P r > < a : t / > < / a : r > < / a : p > < a : p > < a : p P r   a l g n = " l " / > < a : r > < a : r P r   b = " 1 "   d i r t y = " 0 "   l a n g = " e n - U S "   s z = " 1 2 0 0 " > < a : l a t i n   t y p e f a c e = " + m j - l t " / > < / a : r P r > < a : t > S t e p 3 : < / a : t > < / a : r > < a : r > < a : r P r   b = " 0 "   d i r t y = " 0 "   l a n g = " e n - U S "   s z = " 1 2 0 0 " > < a : l a t i n   t y p e f a c e = " + m j - l t " / > < / a : r P r > < a : t >   W e   w i l l   < / a : t > < / a : r > < a : r > < a : r P r   b = " 0 "   d i r t y = " 0 "   l a n g = " e n - U S "   s z = " 1 2 0 0 " > < a : l a t i n   t y p e f a c e = " + m j - l t " / > < / a : r P r > < a : t > s e p a r a t e < / a : t > < / a : r > < a : r > < a : r P r   b = " 0 "   d i r t y = " 0 "   l a n g = " e n - U S "   s z = " 1 2 0 0 " > < a : l a t i n   t y p e f a c e = " + m j - l t " / > < / a : r P r > < a : t >   t h e   d a t a   o n   t h e   b a s i s   o f   d e p e n d e n t   a n d   i n d e p e n d e n t   v a r i a b l e . < / a : t > < / a : r > < / a : p > < a : p > < a : p P r   a l g n = " l " / > < a : r > < a : r P r   b = " 1 "   d i r t y = " 0 "   l a n g = " e n - U S "   s z = " 1 2 0 0 " > < a : l a t i n   t y p e f a c e = " + m j - l t " / > < / a : r P r > < a : t / > < / a : r > < / a : p > < a : p > < a : p P r   a l g n = " l " / > < a : r > < a : r P r   b = " 1 "   d i r t y = " 0 "   l a n g = " e n - U S "   s z = " 1 2 0 0 " > < a : l a t i n   t y p e f a c e = " + m j - l t " / > < / a : r P r > < a : t > S t e p 4 :   < / a : t > < / a : r > < a : r > < a : r P r   b = " 0 "   d i r t y = " 0 "   l a n g = " e n - U S "   s z = " 1 2 0 0 " > < a : l a t i n   t y p e f a c e = " + m j - l t " / > < / a : r P r > < a : t > W e   w i l l   d i v i d e   t h e   d a t a   i n t o   t r a i n i n g   d a t a   i n t o   t e s t i n g   d a t a .   W e   w i l l   d i v i d e < / a : t > < / a : r > < / a : p > < a : p > < a : p P r   a l g n = " l " / > < a : r > < a : r P r   b = " 0 "   d i r t y = " 0 "   l a n g = " e n - U S "   s z = " 1 2 0 0 " > < a : l a t i n   t y p e f a c e = " + m j - l t " / > < / a : r P r > < a : t >   7 5 %   < / a : t > < / a : r > < a : r > < a : r P r   b = " 0 "   d i r t y = " 0 "   l a n g = " e n - U S "   s z = " 1 2 0 0 " > < a : l a t i n   t y p e f a c e = " + m j - l t " / > < / a : r P r > < a : t > a s   t r a i n i n g   d a t a   a n d   2 5 %   a s   t e s t i n g   d a t a . < / a : t > < / a : r > < / a : p > < a : p > < a : p P r   a l g n = " l " / > < a : r > < a : r P r   b = " 1 "   d i r t y = " 0 "   l a n g = " e n - U S "   s z = " 1 2 0 0 " > < a : l a t i n   t y p e f a c e = " + m j - l t " / > < / a : r P r > < a : t / > < / a : r > < / a : p > < a : p > < a : p P r   a l g n = " l " / > < a : r > < a : r P r   b = " 1 "   d i r t y = " 0 "   l a n g = " e n - U S "   s z = " 1 2 0 0 " > < a : l a t i n   t y p e f a c e = " + m j - l t " / > < / a : r P r > < a : t > S t e p 5 :   < / a : t > < / a : r > < a : r > < a : r P r   b = " 0 "   d i r t y = " 0 "   l a n g = " e n - U S "   s z = " 1 2 0 0 " > < a : l a t i n   t y p e f a c e = " + m j - l t " / > < / a : r P r > < a : t > W i l l   c a l l   L i n e a r   r e g r e s s i o n   f u n c t i o n   a n d   p a s s   t h e   t r a i n i n g   d a t a < / a : t > < / a : r > < / a : p > < a : p > < a : p P r   a l g n = " l " / > < a : r > < a : r P r   b = " 1 "   d i r t y = " 0 "   l a n g = " e n - U S "   s z = " 1 2 0 0 " > < a : l a t i n   t y p e f a c e = " + m j - l t " / > < / a : r P r > < a : t / > < / a : r > < / a : p > < a : p > < a : p P r   a l g n = " l " / > < a : r > < a : r P r   b = " 1 "   d i r t y = " 0 "   l a n g = " e n - U S "   s z = " 1 2 0 0 " > < a : l a t i n   t y p e f a c e = " + m j - l t " / > < / a : r P r > < a : t > s t e p 6 :   < / a : t > < / a : r > < a : r > < a : r P r   b = " 0 "   d i r t y = " 0 "   l a n g = " e n - U S "   s z = " 1 2 0 0 " > < a : l a t i n   t y p e f a c e = " + m j - l t " / > < / a : r P r > < a : t > W i l l   p a s s   T e s t i n g   d a t a   i n t o   f u n c t i o n   a n d   p r e d i c t   t h e   o u t p u t < / a : t > < / a : r > < / a : p > < a : p > < a : p P r   a l g n = " l " / > < a : r > < a : r P r   b = " 1 "   d i r t y = " 0 "   l a n g = " e n - U S "   s z = " 1 2 0 0 " > < a : l a t i n   t y p e f a c e = " + m j - l t " / > < / a : r P r > < a : t / > < / a : r > < / a : p > < a : p > < a : p P r   a l g n = " l " / > < a : r > < a : r P r   b = " 1 "   d i r t y = " 0 "   l a n g = " e n - U S "   s z = " 1 2 0 0 " > < a : l a t i n   t y p e f a c e = " + m j - l t " / > < / a : r P r > < a : t > S t e p 7 : < / a : t > < / a : r > < a : r > < a : r P r   b = " 0 "   d i r t y = " 0 "   l a n g = " e n - U S "   s z = " 1 2 0 0 " > < a : l a t i n   t y p e f a c e = " + m j - l t " / > < / a : r P r > < a : t >   C o m p a r e   t h e   d e p e n d e n t   v a r i a b l e   t o   p r e d i c t e d   v a l u e < / a : t > < / a : r > < / a : p > < a : p > < a : p P r   a l g n = " l " / > < a : r > < a : r P r   b = " 1 "   d i r t y = " 0 "   l a n g = " e n - U S "   s z = " 1 2 0 0 " > < a : l a t i n   t y p e f a c e = " + m j - l t " / > < / a : r P r > < a : t / > < / a : r > < / a : p > < a : p > < a : p P r   a l g n = " l " / > < a : r > < a : r P r   b = " 1 "   d i r t y = " 0 "   l a n g = " e n - U S "   s z = " 1 2 0 0 " > < a : l a t i n   t y p e f a c e = " + m j - l t " / > < / a : r P r > < a : t > S t e p 8 : < / a : t > < / a : r > < a : r > < a : r P r   b = " 0 "   d i r t y = " 0 "   l a n g = " e n - U S "   s z = " 1 2 0 0 " > < a : l a t i n   t y p e f a c e = " + m j - l t " / > < / a : r P r > < a : t >   C a l c u l a t e   d i f f e r e n t   t y p e s   o f   e r r o r s   m a i n l y   < / a : t > < / a : r > < a : r > < a : r P r   b = " 0 "   d i r t y = " 0 "   l a n g = " e n - U S "   s z = " 1 2 0 0 " > < a : l a t i n   t y p e f a c e = " + m j - l t " / > < / a : r P r > < a : t > R o o t   M e a n   S q u a r e d   E r r o r . < / a : t > < / a : r > < / a : p > < a : p > < a : p P r   a l g n = " l " / > < a : r > < a : r P r   b = " 0 "   d i r t y = " 0 "   l a n g = " e n - U S "   s z = " 1 2 0 0 " > < a : l a t i n   t y p e f a c e = " + m j - l t " / > < / a : r P r > < a : t >   < / a : t > < / a : r > < / a : p > < a : p > < a : p P r   a l g n = " l " / > < a : r > < a : r P r   b = " 0 "   d i r t y = " 0 "   l a n g = " e n - U S "   s z = " 1 2 0 0 " > < a : l a t i n   t y p e f a c e = " + m j - l t " / > < / a : r P r > < a : t / > < / a : r > < a : e n d P a r a R P r   b = " 0 "   d i r t y = " 0 "   l a n g = " e n - U S "   s z = " 1 2 0 0 " > < a : l a t i n   t y p e f a c e = " + m j - l t " / > < / a : e n d P a r a R P r > < / a : p > < / p : t x B o d y > < / p : s p > < p : p i c > < p : n v P i c P r > < p : c N v P r   i d = " 3 "   n a m e = " " > < a : e x t L s t > < a : e x t   u r i = " { E E 9 7 0 3 A F - 6 C 7 8 - 4 F 5 E - 8 B E 2 - 8 9 B 9 4 0 F 0 A 5 A 2 } " > < a 1 6 : c r e a t i o n I d   x m l n s : a 1 6 = " h t t p : / / s c h e m a s . m i c r o s o f t . c o m / o f f i c e / d r a w i n g / 2 0 1 0 / m a i n "   i d = " { A A 8 6 2 6 2 C - 1 D 9 8 - 4 8 7 4 - B 0 A 7 - 3 D 3 2 E 7 2 A 4 1 8 C } " / > < / a : e x t > < / a : e x t L s t > < / p : c N v P r > < p : c N v P i c P r > < a : p i c L o c k s   n o C h a n g e A s p e c t = " t r u e " / > < / p : c N v P i c P r > < p : n v P r / > < / p : n v P i c P r > < p : b l i p F i l l > < a : b l i p   r : e m b e d = " r I d 2 " / > < a : s t r e t c h > < a : f i l l R e c t / > < / a : s t r e t c h > < / p : b l i p F i l l > < p : s p P r > < a : x f r m   f l i p H = " f a l s e "   f l i p V = " f a l s e "   r o t = " 0 " > < a : o f f   x = " 6 8 4 9 7 7 0 "   y = " 3 7 4 5 3 2 " / > < a : e x t   c x = " 1 2 6 0 5 4 8 "   c y = " 4 3 9 7 1 2 1 " / > < / a : x f r m > < a : p r s t G e o m   p r s t = " r e c t " > < a : a v L s t / > < / a : p r s t G e o m > < a : n o F i l l / > < / p : s p P r > < / p : p i c > < / p : s p T r e e > < p : e x t L s t > < p : e x t   u r i = " { B 4 8 A B 1 3 4 - 0 E E 6 - 4 4 C 1 - 8 5 0 F - 0 1 C D F 7 C E 4 3 1 5 } " > < p 1 4 : c r e a t i o n I d   x m l n s : p 1 4 = " h t t p : / / s c h e m a s . m i c r o s o f t . c o m / o f f i c e / p o w e r p o i n t / 2 0 1 0 / m a i n "   v a l = " 1 6 1 9 2 6 5 2 7 6 1 2 7 " / > < / p : e x t > < / p : e x t L s t > < / p : c S l d > < p : c l r M a p O v r > < a : m a s t e r C l r M a p p i n g / > < / p : c l r M a p O v r > < / p : s l d >
</file>

<file path=ppt/slides/slide6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s h o w M a s t e r S p = " t r u e " > < p : c S l d   n a m e = "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1 " > < a : e x t L s t > < a : e x t   u r i = " { 1 D 4 3 1 0 7 8 - 5 8 2 5 - 4 D 3 D - 8 3 1 6 - 2 8 8 E 6 F D B 8 D D 6 } " > < a 1 6 : c r e a t i o n I d   x m l n s : a 1 6 = " h t t p : / / s c h e m a s . m i c r o s o f t . c o m / o f f i c e / d r a w i n g / 2 0 1 0 / m a i n "   i d = " { E 8 B F D 7 2 5 - 6 8 C 4 - 4 F 4 8 - 8 A A 0 - 1 D C 7 F B 0 7 F 4 1 0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1 6 5 2 0 1 "   y = " 1 6 4 0 9 6 " / > < a : e x t   c x = " 8 8 7 5 4 0 5 "   c y = " 4 8 2 5 8 8 9 " / > < / a : x f r m > < / p : s p P r > < p : t x B o d y > < a : b o d y P r   r t l C o l = " 0 " / > < a : l s t S t y l e / > < a : p > < a : p P r   a l g n = " l " / > < a : r > < a : r P r   b = " 1 "   d i r t y = " 0 "   l a n g = " e n - U S "   s z = " 1 2 0 0 " > < a : s o l i d F i l l > < a : s r g b C l r   v a l = " 0 0 b 0 f 0 " / > < / a : s o l i d F i l l > < a : l a t i n   t y p e f a c e = " + m j - l t " / > < / a : r P r > < a : t > 2 .   L o g i s t i c   R e g r e s s i o n :   < / a : t > < / a : r > < / a : p > < a : p > < a : p P r   a l g n = " l " > < a : b u C h a r   c h a r = " " " / > < / a : p P r > < a : r > < a : r P r   b = " 0 "   d i r t y = " 0 "   l a n g = " e n - U S "   s z = " 1 2 0 0 " > < a : l a t i n   t y p e f a c e = " O p e n   S a n s " / > < / a : r P r > < a : t > L o g i s t i c   r e g r e s s i o n   i s   o n e   o f   t h e   m o s t   p o p u l a r   M a c h i n e   L e a r n i n g   a l g o r i t h m s ,   w h i c h   c o m e s   u n d e r   t h e   S u p e r v i s e d   L e a r n i n g   t e c h n i q u e .   I t   i s   u s e d   f o r   p r e d i c t i n g   t h e   c a t e g o r i c a l   d e p e n d e n t   v a r i a b l e   u s i n g   a   g i v e n   s e t   o f   i n d e p e n d e n t   v a r i a b l e s . < / a : t > < / a : r > < / a : p > < a : p > < a : p P r   a l g n = " l " > < a : b u C h a r   c h a r = " " " / > < / a : p P r > < a : r > < a : r P r   b = " 0 "   d i r t y = " 0 "   l a n g = " e n - U S "   s z = " 1 2 0 0 " > < a : l a t i n   t y p e f a c e = " O p e n   S a n s " / > < / a : r P r > < a : t > L o g i s t i c   r e g r e s s i o n   p r e d i c t s   t h e   o u t p u t   o f   a   c a t e g o r i c a l   d e p e n d e n t   v a r i a b l e .   T h e r e f o r e   t h e   o u t c o m e   m u s t   b e   a   c a t e g o r i c a l   o r   d i s c r e t e   v a l u e .   I t   c a n   b e   e i t h e r   Y e s   o r   N o ,   0   o r   1 ,   t r u e   o r   F a l s e ,   e t c .   b u t   i n s t e a d   o f   g i v i n g   t h e   e x a c t   v a l u e   a s   0   a n d   1 , < / a : t > < / a : r > < a : r > < a : r P r   b = " 0 "   d i r t y = " 0 "   l a n g = " e n - U S "   s z = " 1 2 0 0 " > < a : l a t i n   t y p e f a c e = " O p e n   S a n s " / > < / a : r P r > < a : t > � < / a : t > < / a : r > < a : r > < a : r P r   b = " 0 "   d i r t y = " 0 "   l a n g = " e n - U S "   s z = " 1 2 0 0 " > < a : s o l i d F i l l > < a : s r g b C l r   v a l = " 4 0 4 0 4 0 " / > < / a : s o l i d F i l l > < a : l a t i n   t y p e f a c e = " O p e n   S a n s " / > < / a : r P r > < a : t > i t   g i v e s   t h e   p r o b a b i l i s t i c   v a l u e s   w h i c h   l i e   b e t w e e n   0   a n d   1 < / a : t > < / a : r > < a : r > < a : r P r   b = " 0 "   d i r t y = " 0 "   l a n g = " e n - U S "   s z = " 1 2 0 0 " > < a : l a t i n   t y p e f a c e = " O p e n   S a n s " / > < / a : r P r > < a : t > . < / a : t > < / a : r > < / a : p > < a : p > < a : p P r   a l g n = " l " > < a : b u C h a r   c h a r = " " " / > < / a : p P r > < a : r > < a : r P r   b = " 0 "   d i r t y = " 0 "   l a n g = " e n - U S "   s z = " 1 2 0 0 " > < a : l a t i n   t y p e f a c e = " O p e n   S a n s " / > < / a : r P r > < a : t > L o g i s t i c   R e g r e s s i o n   i s   m u c h   s i m i l a r   t o   t h e   L i n e a r   R e g r e s s i o n   e x c e p t   t h a t   h o w   t h e y   a r e   u s e d .   L i n e a r   R e g r e s s i o n   i s   u s e d   f o r   s o l v i n g   R e g r e s s i o n   p r o b l e m s ,   w h e r e a s < / a : t > < / a : r > < a : r > < a : r P r   b = " 0 "   d i r t y = " 0 "   l a n g = " e n - U S "   s z = " 1 2 0 0 " > < a : l a t i n   t y p e f a c e = " O p e n   S a n s " / > < / a : r P r > < a : t > � < / a : t > < / a : r > < a : r > < a : r P r   b = " 0 "   d i r t y = " 0 "   l a n g = " e n - U S "   s z = " 1 2 0 0 " > < a : s o l i d F i l l > < a : s r g b C l r   v a l = " 4 0 4 0 4 0 " / > < / a : s o l i d F i l l > < a : l a t i n   t y p e f a c e = " O p e n   S a n s " / > < / a : r P r > < a : t > L o g i s t i c   r e g r e s s i o n   i s   u s e d   f o r   s o l v i n g   t h e   c l a s s i f i c a t i o n   p r o b l e m s < / a : t > < / a : r > < a : r > < a : r P r   b = " 0 "   d i r t y = " 0 "   l a n g = " e n - U S "   s z = " 1 2 0 0 " > < a : l a t i n   t y p e f a c e = " O p e n   S a n s " / > < / a : r P r > < a : t > . < / a : t > < / a : r > < / a : p > < a : p > < a : p P r   a l g n = " l " > < a : b u C h a r   c h a r = " " " / > < / a : p P r > < a : r > < a : r P r   b = " 0 "   d i r t y = " 0 "   l a n g = " e n - U S "   s z = " 1 2 0 0 " > < a : l a t i n   t y p e f a c e = " O p e n   S a n s " / > < / a : r P r > < a : t > I n   L o g i s t i c   r e g r e s s i o n ,   i n s t e a d   o f   f i t t i n g   a   r e g r e s s i o n   l i n e ,   w e   f i t   a n   " S "   s h a p e d   l o g i s t i c   f u n c t i o n ,   w h i c h   p r e d i c t s   t w o   m a x i m u m   v a l u e s   ( 0   o r   1 ) . < / a : t > < / a : r > < / a : p > < a : p > < a : p P r   a l g n = " l " > < a : b u C h a r   c h a r = " " " / > < / a : p P r > < a : r > < a : r P r   b = " 0 "   d i r t y = " 0 "   l a n g = " e n - U S "   s z = " 1 2 0 0 " > < a : l a t i n   t y p e f a c e = " O p e n   S a n s " / > < / a : r P r > < a : t > T h e   c u r v e   f r o m   t h e   l o g i s t i c   f u n c t i o n   i n d i c a t e s   t h e   l i k e l i h o o d   o f   s o m e t h i n g   s u c h   a s   w h e t h e r   t h e   c e l l s   a r e   c a n c e r o u s   o r   n o t ,   a   m o u s e   i s   o b e s e   o r   n o t   b a s e d   o n   i t s   w e i g h t ,   e t c . < / a : t > < / a : r > < / a : p > < a : p > < a : p P r   a l g n = " l " > < a : b u C h a r   c h a r = " " " / > < / a : p P r > < a : r > < a : r P r   b = " 0 "   d i r t y = " 0 "   l a n g = " e n - U S "   s z = " 1 2 0 0 " > < a : l a t i n   t y p e f a c e = " O p e n   S a n s " / > < / a : r P r > < a : t > L o g i s t i c   R e g r e s s i o n   i s   a   s i g n i f i c a n t   m a c h i n e   l e a r n i n g   a l g o r i t h m   b e c a u s e   i t   h a s   t h e   a b i l i t y   t o   p r o v i d e   p r o b a b i l i t i e s   a n d   c l a s s i f y   n e w   d a t a   u s i n g   c o n t i n u o u s   a n d   d i s c r e t e   d a t a s e t s . < / a : t > < / a : r > < / a : p > < a : p > < a : p P r   a l g n = " l " > < a : b u C h a r   c h a r = " " " / > < / a : p P r > < a : r > < a : r P r   b = " 0 "   d i r t y = " 0 "   l a n g = " e n - U S "   s z = " 1 2 0 0 " > < a : l a t i n   t y p e f a c e = " O p e n   S a n s " / > < / a : r P r > < a : t / > < / a : r > < / a : p > < a : p > < a : p P r   a l g n = " l "   i n d e n t = " 0 " > < a : b u N o n e / > < / a : p P r > < a : r > < a : r P r   b = " 1 "   d i r t y = " 0 "   l a n g = " e n - U S "   s z = " 1 2 0 0 " > < a : s o l i d F i l l > < a : s c h e m e C l r   v a l = " t x 1 " / > < / a : s o l i d F i l l > < a : l a t i n   t y p e f a c e = " O p e n   S a n s " / > < / a : r P r > < a : t > L o g i s t i c   F u n c t i o n   ( < / a : t > < / a : r > < a : r > < a : r P r   b = " 1 "   d i r t y = " 0 "   e r r = " 1 "   l a n g = " e n - U S "   s z = " 1 2 0 0 " > < a : s o l i d F i l l > < a : s c h e m e C l r   v a l = " t x 1 " / > < / a : s o l i d F i l l > < a : l a t i n   t y p e f a c e = " O p e n   S a n s " / > < / a : r P r > < a : t > S i g m o i d < / a : t > < / a : r > < a : r > < a : r P r   b = " 1 "   d i r t y = " 0 "   l a n g = " e n - U S "   s z = " 1 2 0 0 " > < a : s o l i d F i l l > < a : s c h e m e C l r   v a l = " t x 1 " / > < / a : s o l i d F i l l > < a : l a t i n   t y p e f a c e = " O p e n   S a n s " / > < / a : r P r > < a : t >   F u n c t i o n ) : < / a : t > < / a : r > < / a : p > < a : p > < a : p P r   a l g n = " l "   i n d e n t = " 0 " > < a : b u N o n e / > < / a : p P r > < a : r > < a : r P r   b = " 0 "   d i r t y = " 0 "   l a n g = " e n - U S "   s z = " 1 2 0 0 " > < a : l a t i n   t y p e f a c e = " O p e n   S a n s " / > < / a : r P r > < a : t > I t   m a p s   a n y   r e a l   v a l u e   i n t o   a n o t h e r   v a l u e   w i t h i n   a   r a n g e   o f   0   a n d   1 . < / a : t > < / a : r > < / a : p > < a : p > < a : p P r   a l g n = " l "   i n d e n t = " 0 " > < a : b u N o n e / > < / a : p P r > < a : r > < a : r P r   b = " 0 "   d i r t y = " 0 "   l a n g = " e n - U S "   s z = " 1 2 0 0 " > < a : l a t i n   t y p e f a c e = " O p e n   S a n s " / > < / a : r P r > < a : t > T h e   S - f o r m   c u r v e   i s   c a l l e d   t h e   < / a : t > < / a : r > < a : r > < a : r P r   b = " 0 "   d i r t y = " 0 "   e r r = " 1 "   l a n g = " e n - U S "   s z = " 1 2 0 0 " > < a : l a t i n   t y p e f a c e = " O p e n   S a n s " / > < / a : r P r > < a : t > S i g m o i d < / a : t > < / a : r > < a : r > < a : r P r   b = " 0 "   d i r t y = " 0 "   l a n g = " e n - U S "   s z = " 1 2 0 0 " > < a : l a t i n   t y p e f a c e = " O p e n   S a n s " / > < / a : r P r > < a : t >   f u n c t i o n   o r   t h e   l o g i s t i c   f u n c t i o n . < / a : t > < / a : r > < / a : p > < a : p > < a : p P r   a l g n = " l "   i n d e n t = " 0 " > < a : b u N o n e / > < / a : p P r > < a : r > < a : r P r   b = " 0 "   d i r t y = " 0 "   l a n g = " e n - U S "   s z = " 1 2 0 0 " > < a : l a t i n   t y p e f a c e = " O p e n   S a n s " / > < / a : r P r > < a : t > I n   l o g i s t i c   r e g r e s s i o n ,   w e   u s e   t h e   c o n c e p t   o f   t h e   t h r e s h o l d   v a l u e ,   w h i c h   d e f i n e s   t h e   < / a : t > < / a : r > < / a : p > < a : p > < a : p P r   a l g n = " l "   i n d e n t = " 0 " > < a : b u N o n e / > < / a : p P r > < a : r > < a : r P r   b = " 0 "   d i r t y = " 0 "   l a n g = " e n - U S "   s z = " 1 2 0 0 " > < a : l a t i n   t y p e f a c e = " O p e n   S a n s " / > < / a : r P r > < a : t > p r o b a b i l i t y   o f   e i t h e r   0   o r   1 .   S u c h   a s   v a l u e s   a b o v e   t h e   t h r e s h o l d   v a l u e   t e n d s   t o   1 ,   a n d   < / a : t > < / a : r > < / a : p > < a : p > < a : p P r   a l g n = " l "   i n d e n t = " 0 " > < a : b u N o n e / > < / a : p P r > < a : r > < a : r P r   b = " 0 "   d i r t y = " 0 "   l a n g = " e n - U S "   s z = " 1 2 0 0 " > < a : l a t i n   t y p e f a c e = " O p e n   S a n s " / > < / a : r P r > < a : t > a   v a l u e   b e l o w   t h e   t h r e s h o l d   v a l u e s   t e n d s   t o   0 . < / a : t > < / a : r > < / a : p > < a : p > < a : p P r   a l g n = " l "   i n d e n t = " 0 " > < a : b u N o n e / > < / a : p P r > < a : r > < a : r P r   b = " 0 "   d i r t y = " 0 "   l a n g = " e n - U S "   s z = " 1 2 0 0 " > < a : l a t i n   t y p e f a c e = " O p e n   S a n s " / > < / a : r P r > < a : t / > < / a : r > < / a : p > < a : p > < a : p P r   a l g n = " l "   i n d e n t = " 0 " > < a : b u N o n e / > < / a : p P r > < a : r > < a : r P r   b = " 0 "   d i r t y = " 0 "   l a n g = " e n - U S "   s z = " 1 2 0 0 " > < a : l a t i n   t y p e f a c e = " O p e n   S a n s " / > < / a : r P r > < a : t / > < / a : r > < / a : p > < a : p > < a : p P r   a l g n = " l "   i n d e n t = " 0 " > < a : b u N o n e / > < / a : p P r > < a : r > < a : r P r   b = " 0 "   d i r t y = " 0 "   l a n g = " e n - U S "   s z = " 1 2 0 0 " > < a : l a t i n   t y p e f a c e = " O p e n   S a n s " / > < / a : r P r > < a : t / > < / a : r > < / a : p > < a : p > < a : p P r   a l g n = " l "   i n d e n t = " 0 " > < a : b u N o n e / > < / a : p P r > < a : r > < a : r P r   b = " 0 "   d i r t y = " 0 "   l a n g = " e n - U S "   s z = " 1 2 0 0 " > < a : l a t i n   t y p e f a c e = " O p e n   S a n s " / > < / a : r P r > < a : t / > < / a : r > < a : e n d P a r a R P r   b = " 0 "   d i r t y = " 0 "   l a n g = " e n - U S "   s z = " 1 2 0 0 " > < a : l a t i n   t y p e f a c e = " O p e n   S a n s " / > < / a : e n d P a r a R P r > < / a : p > < / p : t x B o d y > < / p : s p > < p : p i c > < p : n v P i c P r > < p : c N v P r   i d = " 3 "   n a m e = " " > < a : e x t L s t > < a : e x t   u r i = " { 1 1 E 5 E 6 8 7 - A 2 1 C - 4 8 F 6 - B 1 A B - 9 B 2 3 6 4 E B 4 4 8 3 } " > < a 1 6 : c r e a t i o n I d   x m l n s : a 1 6 = " h t t p : / / s c h e m a s . m i c r o s o f t . c o m / o f f i c e / d r a w i n g / 2 0 1 0 / m a i n "   i d = " { B 5 7 8 F 9 1 D - 0 B B E - 4 1 1 D - B A B 0 - 8 1 0 5 C 3 D 7 0 6 8 9 } " / > < / a : e x t > < / a : e x t L s t > < / p : c N v P r > < p : c N v P i c P r > < a : p i c L o c k s   n o C h a n g e A s p e c t = " t r u e " / > < / p : c N v P i c P r > < p : n v P r / > < / p : n v P i c P r > < p : b l i p F i l l > < a : b l i p   r : e m b e d = " r I d 2 " / > < a : s t r e t c h > < a : f i l l R e c t / > < / a : s t r e t c h > < / p : b l i p F i l l > < p : s p P r > < a : x f r m   f l i p H = " f a l s e "   f l i p V = " f a l s e "   r o t = " 0 " > < a : o f f   x = " 6 3 2 1 1 0 4 "   y = " 3 1 1 0 6 2 7 " / > < a : e x t   c x = " 2 5 8 7 1 0 4 "   c y = " 1 5 5 2 2 6 0 " / > < / a : x f r m > < a : p r s t G e o m   p r s t = " r e c t " > < a : a v L s t / > < / a : p r s t G e o m > < a : n o F i l l / > < / p : s p P r > < / p : p i c > < / p : s p T r e e > < p : e x t L s t > < p : e x t   u r i = " { D D 2 8 F 4 8 C - 5 0 3 E - 4 2 2 0 - A 9 9 9 - 3 A B 8 9 3 6 7 0 E 5 8 } " > < p 1 4 : c r e a t i o n I d   x m l n s : p 1 4 = " h t t p : / / s c h e m a s . m i c r o s o f t . c o m / o f f i c e / p o w e r p o i n t / 2 0 1 0 / m a i n "   v a l = " 1 6 1 9 2 6 5 2 7 6 1 3 0 " / > < / p : e x t > < / p : e x t L s t > < / p : c S l d > < p : c l r M a p O v r > < a : m a s t e r C l r M a p p i n g / > < / p : c l r M a p O v r > < / p : s l d >
</file>

<file path=ppt/slides/slide7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s h o w M a s t e r S p = " t r u e " > < p : c S l d   n a m e = "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1 " > < a : e x t L s t > < a : e x t   u r i = " { 9 5 8 B C 0 A F - 6 3 3 2 - 4 8 F E - A 0 F B - 8 3 C 8 A 1 3 2 E 4 D 4 } " > < a 1 6 : c r e a t i o n I d   x m l n s : a 1 6 = " h t t p : / / s c h e m a s . m i c r o s o f t . c o m / o f f i c e / d r a w i n g / 2 0 1 0 / m a i n "   i d = " { B B C A B 5 5 F - 0 3 D B - 4 8 4 5 - 9 0 A C - 5 0 5 4 6 2 4 B A 7 5 2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1 5 6 3 8 1 "   y = " 1 3 9 0 1 7 " / > < a : e x t   c x = " 8 8 3 1 2 8 5 "   c y = " 4 7 6 2 7 4 7 " / > < / a : x f r m > < / p : s p P r > < p : t x B o d y > < a : b o d y P r   r t l C o l = " 0 " / > < a : l s t S t y l e / > < a : p > < a : p P r   a l g n = " l " / > < a : r > < a : r P r   b = " 1 "   d i r t y = " 0 "   l a n g = " e n - U S "   s z = " 1 2 0 0 " > < a : l a t i n   t y p e f a c e = " + m j - l t " / > < / a : r P r > < a : t > A n a l y s i s : < / a : t > < / a : r > < / a : p > < a : p > < a : p P r   a l g n = " l " / > < a : r > < a : r P r   b = " 0 "   d i r t y = " 0 "   l a n g = " e n - U S "   s z = " 1 2 0 0 " > < a : l a t i n   t y p e f a c e = " + m j - l t " / > < / a : r P r > < a : t / > < / a : r > < / a : p > < a : p > < a : p P r   a l g n = " l " / > < a : r > < a : r P r   b = " 1 "   d i r t y = " 0 "   l a n g = " e n - U S "   s z = " 1 2 0 0 " > < a : l a t i n   t y p e f a c e = " + m j - l t " / > < / a : r P r > < a : t > S t e p 1 : < / a : t > < / a : r > < a : r > < a : r P r   b = " 0 "   d i r t y = " 0 "   l a n g = " e n - U S "   s z = " 1 2 0 0 " > < a : l a t i n   t y p e f a c e = " + m j - l t " / > < / a : r P r > < a : t >   < / a : t > < / a : r > < a : r > < a : r P r   b = " 0 "   d i r t y = " 0 "   l a n g = " e n - U S "   s z = " 1 2 0 0 " > < a : l a t i n   t y p e f a c e = " + m j - l t " / > < / a : r P r > < a : t > I t   t a k e s   i n p u t   f r o m   t h e   d a t a < / a : t > < / a : r > < / a : p > < a : p > < a : p P r   a l g n = " l " / > < a : r > < a : r P r   b = " 0 "   d i r t y = " 0 "   l a n g = " e n - U S "   s z = " 1 2 0 0 " > < a : l a t i n   t y p e f a c e = " + m j - l t " / > < / a : r P r > < a : t / > < / a : r > < / a : p > < a : p > < a : p P r   a l g n = " l " / > < a : r > < a : r P r   b = " 1 "   d i r t y = " 0 "   l a n g = " e n - U S "   s z = " 1 2 0 0 " > < a : l a t i n   t y p e f a c e = " + m j - l t " / > < / a : r P r > < a : t > S t e p   2 : < / a : t > < / a : r > < a : r > < a : r P r   b = " 0 "   d i r t y = " 0 "   l a n g = " e n - U S "   s z = " 1 2 0 0 " > < a : l a t i n   t y p e f a c e = " + m j - l t " / > < / a : r P r > < a : t >   < / a : t > < / a : r > < a : r > < a : r P r   b = " 0 "   d i r t y = " 0 "   l a n g = " e n - U S "   s z = " 1 2 0 0 " > < a : l a t i n   t y p e f a c e = " + m j - l t " / > < / a : r P r > < a : t > W e   w i l l   r e p l a c e   t h e   c l a s s e s   i n   w a t e r   q u a l i t y   r e f e r e n c e   t o   n u m e r i c a l   c l a s s e s   f r o m   1   t o   5 .   < / a : t > < / a : r > < a : r > < a : r P r   b = " 0 "   d i r t y = " 0 "   l a n g = " e n - U S "   s z = " 1 2 0 0 " > < a : l a t i n   t y p e f a c e = " + m j - l t " / > < / a : r P r > < a : t > A n d   a l s o   r e m o v e   t h e   u n n e c e s s a r y   v a r i a b l e s   s u c h   a s   I D ,   < / a : t > < / a : r > < a : r > < a : r P r   b = " 0 "   d i r t y = " 0 "   l a n g = " e n - U S "   s z = " 1 2 0 0 " > < a : l a t i n   t y p e f a c e = " + m j - l t " / > < / a : r P r > < a : t > S I T E N A M E < / a : t > < / a : r > < a : r > < a : r P r   b = " 0 "   d i r t y = " 0 "   l a n g = " e n - U S "   s z = " 1 2 0 0 " > < a : l a t i n   t y p e f a c e = " + m j - l t " / > < / a : r P r > < a : t > ,   C A R B O N A T E . < / a : t > < / a : r > < / a : p > < a : p > < a : p P r   a l g n = " l " / > < a : r > < a : r P r   b = " 0 "   d i r t y = " 0 "   l a n g = " e n - U S "   s z = " 1 2 0 0 " > < a : l a t i n   t y p e f a c e = " + m j - l t " / > < / a : r P r > < a : t / > < / a : r > < / a : p > < a : p > < a : p P r   a l g n = " l " / > < a : r > < a : r P r   b = " 1 "   d i r t y = " 0 "   l a n g = " e n - U S "   s z = " 1 2 0 0 " > < a : l a t i n   t y p e f a c e = " + m j - l t " / > < / a : r P r > < a : t > S t e p 3 : < / a : t > < / a : r > < a : r > < a : r P r   b = " 0 "   d i r t y = " 0 "   l a n g = " e n - U S "   s z = " 1 2 0 0 " > < a : l a t i n   t y p e f a c e = " + m j - l t " / > < / a : r P r > < a : t >   W e   w i l l   < / a : t > < / a : r > < a : r > < a : r P r   b = " 0 "   d i r t y = " 0 "   l a n g = " e n - U S "   s z = " 1 2 0 0 " > < a : l a t i n   t y p e f a c e = " + m j - l t " / > < / a : r P r > < a : t > s e p a r a t e < / a : t > < / a : r > < a : r > < a : r P r   b = " 0 "   d i r t y = " 0 "   l a n g = " e n - U S "   s z = " 1 2 0 0 " > < a : l a t i n   t y p e f a c e = " + m j - l t " / > < / a : r P r > < a : t >   t h e   d a t a   o n   t h e   b a s i s   o f   d e p e n d e n t   a n d   i n d e p e n d e n t   v a r i a b l e . < / a : t > < / a : r > < / a : p > < a : p > < a : p P r   a l g n = " l " / > < a : r > < a : r P r   b = " 0 "   d i r t y = " 0 "   l a n g = " e n - U S "   s z = " 1 2 0 0 " > < a : l a t i n   t y p e f a c e = " + m j - l t " / > < / a : r P r > < a : t / > < / a : r > < / a : p > < a : p > < a : p P r   a l g n = " l " / > < a : r > < a : r P r   b = " 1 "   d i r t y = " 0 "   l a n g = " e n - U S "   s z = " 1 2 0 0 " > < a : l a t i n   t y p e f a c e = " + m j - l t " / > < / a : r P r > < a : t > S t e p 4 :   < / a : t > < / a : r > < a : r > < a : r P r   b = " 0 "   d i r t y = " 0 "   l a n g = " e n - U S "   s z = " 1 2 0 0 " > < a : l a t i n   t y p e f a c e = " + m j - l t " / > < / a : r P r > < a : t > W e   w i l l   d i v i d e   t h e   d a t a   i n t o   t r a i n i n g   d a t a   i n t o   t e s t i n g   d a t a .   W e   w i l l   d i v i d e < / a : t > < / a : r > < / a : p > < a : p > < a : p P r   a l g n = " l " / > < a : r > < a : r P r   b = " 0 "   d i r t y = " 0 "   l a n g = " e n - U S "   s z = " 1 2 0 0 " > < a : l a t i n   t y p e f a c e = " + m j - l t " / > < / a : r P r > < a : t >   6 5 %   < / a : t > < / a : r > < a : r > < a : r P r   b = " 0 "   d i r t y = " 0 "   l a n g = " e n - U S "   s z = " 1 2 0 0 " > < a : l a t i n   t y p e f a c e = " + m j - l t " / > < / a : r P r > < a : t > a s   t r a i n i n g   d a t a   a n d   3 5 %   a s   t e s t i n g   d a t a . < / a : t > < / a : r > < a : r > < a : r P r   b = " 0 "   d i r t y = " 0 "   l a n g = " e n - U S "   s z = " 1 2 0 0 " > < a : l a t i n   t y p e f a c e = " + m j - l t " / > < / a : r P r > < a : t >   < / a : t > < / a : r > < a : r > < a : r P r   b = " 0 "   d i r t y = " 0 "   l a n g = " e n - U S "   s z = " 1 2 0 0 " > < a : l a t i n   t y p e f a c e = " + m j - l t " / > < / a : r P r > < a : t >   < / a : t > < / a : r > < / a : p > < a : p > < a : p P r   a l g n = " l " / > < a : r > < a : r P r   b = " 0 "   d i r t y = " 0 "   l a n g = " e n - U S "   s z = " 1 2 0 0 " > < a : l a t i n   t y p e f a c e = " + m j - l t " / > < / a : r P r > < a : t / > < / a : r > < / a : p > < a : p > < a : p P r   a l g n = " l " / > < a : r > < a : r P r   b = " 1 "   d i r t y = " 0 "   l a n g = " e n - U S "   s z = " 1 2 0 0 " > < a : l a t i n   t y p e f a c e = " + m j - l t " / > < / a : r P r > < a : t > S t e p 5 : < / a : t > < / a : r > < a : r > < a : r P r   b = " 0 "   d i r t y = " 0 "   l a n g = " e n - U S "   s z = " 1 2 0 0 " > < a : l a t i n   t y p e f a c e = " + m j - l t " / > < / a : r P r > < a : t >   < / a : t > < / a : r > < a : r > < a : r P r   b = " 0 "   d i r t y = " 0 "   l a n g = " e n - U S "   s z = " 1 2 0 0 " > < a : l a t i n   t y p e f a c e = " + m j - l t " / > < / a : r P r > < a : t > W i l l   c a l l   L o g i s t i c   r e g r e s s i o n   F u n c t i o n   w i t h   m a x   i t e r a t i o n   o f   5 0 0   a n d     p a s s   t h e   t r a i n i n g   d a t a < / a : t > < / a : r > < / a : p > < a : p > < a : p P r   a l g n = " l " / > < a : r > < a : r P r   b = " 0 "   d i r t y = " 0 "   l a n g = " e n - U S "   s z = " 1 2 0 0 " > < a : l a t i n   t y p e f a c e = " + m j - l t " / > < / a : r P r > < a : t / > < / a : r > < / a : p > < a : p > < a : p P r   a l g n = " l " / > < a : r > < a : r P r   b = " 1 "   d i r t y = " 0 "   l a n g = " e n - U S "   s z = " 1 2 0 0 " > < a : l a t i n   t y p e f a c e = " + m j - l t " / > < / a : r P r > < a : t > S t e p 6 : < / a : t > < / a : r > < a : r > < a : r P r   b = " 0 "   d i r t y = " 0 "   l a n g = " e n - U S "   s z = " 1 2 0 0 " > < a : l a t i n   t y p e f a c e = " + m j - l t " / > < / a : r P r > < a : t >   < / a : t > < / a : r > < a : r > < a : r P r   b = " 0 "   d i r t y = " 0 "   l a n g = " e n - U S "   s z = " 1 2 0 0 " > < a : l a t i n   t y p e f a c e = " + m j - l t " / > < / a : r P r > < a : t > W i l l   p a s s   T e s t i n g   d a t a   i n t o   f u n c t i o n   a n d   p r e d i c t   t h e   < / a : t > < / a : r > < / a : p > < a : p > < a : p P r   a l g n = " l " / > < a : r > < a : r P r   b = " 0 "   d i r t y = " 0 "   l a n g = " e n - U S "   s z = " 1 2 0 0 " > < a : l a t i n   t y p e f a c e = " + m j - l t " / > < / a : r P r > < a : t > o u t p u t . < / a : t > < / a : r > < / a : p > < a : p > < a : p P r   a l g n = " l " / > < a : r > < a : r P r   b = " 0 "   d i r t y = " 0 "   l a n g = " e n - U S "   s z = " 1 2 0 0 " > < a : l a t i n   t y p e f a c e = " + m j - l t " / > < / a : r P r > < a : t / > < / a : r > < / a : p > < a : p > < a : p P r   a l g n = " l " / > < a : r > < a : r P r   b = " 1 "   d i r t y = " 0 "   l a n g = " e n - U S "   s z = " 1 2 0 0 " > < a : l a t i n   t y p e f a c e = " + m j - l t " / > < / a : r P r > < a : t > S t e p 7 :   < / a : t > < / a : r > < a : r > < a : r P r   b = " 0 "   d i r t y = " 0 "   l a n g = " e n - U S "   s z = " 1 2 0 0 " > < a : l a t i n   t y p e f a c e = " + m j - l t " / > < / a : r P r > < a : t > T h e n   w i l l   c a l c u l a t e   t h e   p e r f o r m a n c e   o f   m o d e l   b y   < / a : t > < / a : r > < / a : p > < a : p > < a : p P r   a l g n = " l " / > < a : r > < a : r P r   b = " 0 "   d i r t y = " 0 "   l a n g = " e n - U S "   s z = " 1 2 0 0 " > < a : l a t i n   t y p e f a c e = " + m j - l t " / > < / a : r P r > < a : t > c a l c u l a t i n g   t h e   a c c u r a c y ,   < / a : t > < / a : r > < a : r > < a : r P r   b = " 0 "   d i r t y = " 0 "   l a n g = " e n - U S "   s z = " 1 2 0 0 " > < a : l a t i n   t y p e f a c e = " + m j - l t " / > < / a : r P r > < a : t > P r e c i s i o n < / a : t > < / a : r > < a : r > < a : r P r   b = " 0 "   d i r t y = " 0 "   l a n g = " e n - U S "   s z = " 1 2 0 0 " > < a : l a t i n   t y p e f a c e = " + m j - l t " / > < / a : r P r > < a : t > ,   r e c a l l   a n d   f 1 - s c o r e   < / a : t > < / a : r > < / a : p > < a : p > < a : p P r   a l g n = " l " / > < a : r > < a : r P r   b = " 0 "   d i r t y = " 0 "   l a n g = " e n - U S "   s z = " 1 2 0 0 " > < a : l a t i n   t y p e f a c e = " + m j - l t " / > < / a : r P r > < a : t > a n d   a l s o   p < / a : t > < / a : r > < a : r > < a : r P r   b = " 0 "   d i r t y = " 0 "   l a n g = " e n - U S "   s z = " 1 2 0 0 " > < a : l a t i n   t y p e f a c e = " + m j - l t " / > < / a : r P r > < a : t > l o t   t h e   C o n f u s i o n   m a t r i x   f o r   a l l   f e a t u r e s   i n   d a t a . < / a : t > < / a : r > < a : r > < a : r P r   b = " 0 "   d i r t y = " 0 "   l a n g = " e n - U S "   s z = " 1 2 0 0 " > < a : l a t i n   t y p e f a c e = " + m j - l t " / > < / a : r P r > < a : t >   < / a : t > < / a : r > < / a : p > < a : p > < a : p P r   a l g n = " l " / > < a : r > < a : r P r   b = " 0 "   d i r t y = " 0 "   l a n g = " e n - U S "   s z = " 1 2 0 0 " > < a : l a t i n   t y p e f a c e = " + m j - l t " / > < / a : r P r > < a : t / > < / a : r > < / a : p > < a : p > < a : p P r   a l g n = " l " / > < a : r > < a : r P r   b = " 0 "   d i r t y = " 0 "   l a n g = " e n - U S "   s z = " 1 2 0 0 " > < a : l a t i n   t y p e f a c e = " + m j - l t " / > < / a : r P r > < a : t / > < / a : r > < / a : p > < a : p > < a : p P r   a l g n = " l " / > < a : r > < a : r P r   b = " 0 "   d i r t y = " 0 "   l a n g = " e n - U S "   s z = " 1 2 0 0 " > < a : l a t i n   t y p e f a c e = " + m j - l t " / > < / a : r P r > < a : t / > < / a : r > < / a : p > < a : p > < a : p P r   a l g n = " l " / > < a : r > < a : r P r   b = " 0 "   d i r t y = " 0 "   l a n g = " e n - U S "   s z = " 1 2 0 0 " > < a : l a t i n   t y p e f a c e = " + m j - l t " / > < / a : r P r > < a : t / > < / a : r > < / a : p > < a : p > < a : p P r   a l g n = " l " / > < a : r > < a : r P r   b = " 0 "   d i r t y = " 0 "   l a n g = " e n - U S "   s z = " 1 2 0 0 " > < a : l a t i n   t y p e f a c e = " + m j - l t " / > < / a : r P r > < a : t / > < / a : r > < / a : p > < a : p > < a : p P r   a l g n = " l " / > < a : r > < a : r P r   b = " 0 "   d i r t y = " 0 "   l a n g = " e n - U S "   s z = " 1 2 0 0 " > < a : l a t i n   t y p e f a c e = " + m j - l t " / > < / a : r P r > < a : t / > < / a : r > < a : e n d P a r a R P r   b = " 0 "   d i r t y = " 0 "   l a n g = " e n - U S "   s z = " 1 2 0 0 " > < a : l a t i n   t y p e f a c e = " + m j - l t " / > < / a : e n d P a r a R P r > < / a : p > < / p : t x B o d y > < / p : s p > < p : p i c > < p : n v P i c P r > < p : c N v P r   i d = " 3 "   n a m e = " " > < a : e x t L s t > < a : e x t   u r i = " { C 8 F 5 E E 6 1 - 0 4 5 5 - 4 8 6 8 - 8 A C 9 - F B 0 6 E F A F E A F 6 } " > < a 1 6 : c r e a t i o n I d   x m l n s : a 1 6 = " h t t p : / / s c h e m a s . m i c r o s o f t . c o m / o f f i c e / d r a w i n g / 2 0 1 0 / m a i n "   i d = " { F 3 C F 9 F 7 6 - 7 1 E 1 - 4 9 B F - A C 3 1 - 2 C B 6 A 2 C B 8 7 E 3 } " / > < / a : e x t > < / a : e x t L s t > < / p : c N v P r > < p : c N v P i c P r > < a : p i c L o c k s   n o C h a n g e A s p e c t = " t r u e " / > < / p : c N v P i c P r > < p : n v P r / > < / p : n v P i c P r > < p : b l i p F i l l > < a : b l i p   r : e m b e d = " r I d 2 " / > < a : s t r e t c h > < a : f i l l R e c t / > < / a : s t r e t c h > < / p : b l i p F i l l > < p : s p P r > < a : x f r m   f l i p H = " f a l s e "   f l i p V = " f a l s e "   r o t = " 0 " > < a : o f f   x = " 4 9 2 9 1 3 0 "   y = " 2 6 5 2 3 1 2 " / > < a : e x t   c x = " 3 4 3 2 0 5 7 "   c y = " 1 9 7 1 3 5 1 " / > < / a : x f r m > < a : p r s t G e o m   p r s t = " r e c t " > < a : a v L s t / > < / a : p r s t G e o m > < a : n o F i l l / > < / p : s p P r > < / p : p i c > < / p : s p T r e e > < p : e x t L s t > < p : e x t   u r i = " { E E 5 E 1 F 1 D - 1 8 A 4 - 4 0 2 1 - 9 E 2 8 - 5 9 A 0 D 5 B 4 4 B 6 1 } " > < p 1 4 : c r e a t i o n I d   x m l n s : p 1 4 = " h t t p : / / s c h e m a s . m i c r o s o f t . c o m / o f f i c e / p o w e r p o i n t / 2 0 1 0 / m a i n "   v a l = " 1 6 1 9 2 6 5 2 7 6 1 3 3 " / > < / p : e x t > < / p : e x t L s t > < / p : c S l d > < p : c l r M a p O v r > < a : m a s t e r C l r M a p p i n g / > < / p : c l r M a p O v r > < / p : s l d >
</file>

<file path=ppt/slides/slide8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s h o w M a s t e r S p = " t r u e " > < p : c S l d   n a m e = "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1 " > < a : e x t L s t > < a : e x t   u r i = " { 7 5 5 4 9 9 9 1 - 2 3 9 9 - 4 D 8 F - B A 9 4 - E 7 A E 1 E D 8 6 E E 6 } " > < a 1 6 : c r e a t i o n I d   x m l n s : a 1 6 = " h t t p : / / s c h e m a s . m i c r o s o f t . c o m / o f f i c e / d r a w i n g / 2 0 1 0 / m a i n "   i d = " { 5 4 5 F 8 4 B 2 - 6 C 5 3 - 4 1 E 9 - B E B B - 9 0 C 3 6 E 0 5 5 3 E 1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1 0 3 4 4 1 "   y = " 1 1 9 9 8 6 " / > < a : e x t   c x = " 8 9 2 8 3 4 5 "   c y = " 4 8 2 5 8 8 9 " / > < / a : x f r m > < / p : s p P r > < p : t x B o d y > < a : b o d y P r   r t l C o l = " 0 " / > < a : l s t S t y l e / > < a : p > < a : p P r   a l g n = " l " / > < a : r > < a : r P r   b = " 1 "   d i r t y = " 0 "   l a n g = " e n - U S "   s z = " 1 2 0 0 " > < a : s o l i d F i l l > < a : s r g b C l r   v a l = " 0 0 b 0 f 0 " / > < / a : s o l i d F i l l > < a : l a t i n   t y p e f a c e = " O p e n   S a n s " / > < / a : r P r > < a : t > 3 .   K - N e a r e s t   N e i g h b o r ( K N N )   A l g o r i t h m   f o r   M a c h i n e   L e a r n i n g :   < / a : t > < / a : r > < / a : p > < a : p > < a : p P r   a l g n = " l " / > < a : r > < a : r P r   b = " 1 "   d i r t y = " 0 "   l a n g = " e n - U S "   s z = " 1 2 0 0 " > < a : s o l i d F i l l > < a : s r g b C l r   v a l = " 6 1 0 b 3 8 " / > < / a : s o l i d F i l l > < a : l a t i n   t y p e f a c e = " O p e n   S a n s " / > < / a : r P r > < a : t / > < / a : r > < / a : p > < a : p > < a : p P r   a l g n = " l " > < a : b u C h a r   c h a r = " " " / > < / a : p P r > < a : r > < a : r P r   b = " 0 "   d i r t y = " 0 "   l a n g = " e n - U S "   s z = " 1 2 0 0 " > < a : l a t i n   t y p e f a c e = " O p e n   S a n s " / > < / a : r P r > < a : t > K - N e a r e s t   N e i g h b o r   i s   o n e   o f   t h e   s i m p l e s t   M a c h i n e   L e a r n i n g   a l g o r i t h m s   b a s e d   o n   S u p e r v i s e d   L e a r n i n g   t e c h n i q u e . < / a : t > < / a : r > < / a : p > < a : p > < a : p P r   a l g n = " l "   i n d e n t = " 0 " > < a : b u N o n e / > < / a : p P r > < a : r > < a : r P r   b = " 0 "   d i r t y = " 0 "   l a n g = " e n - U S "   s z = " 1 2 0 0 " > < a : l a t i n   t y p e f a c e = " O p e n   S a n s " / > < / a : r P r > < a : t / > < / a : r > < / a : p > < a : p > < a : p P r   a l g n = " l " > < a : b u C h a r   c h a r = " " " / > < / a : p P r > < a : r > < a : r P r   b = " 0 "   d i r t y = " 0 "   l a n g = " e n - U S "   s z = " 1 2 0 0 " > < a : l a t i n   t y p e f a c e = " O p e n   S a n s " / > < / a : r P r > < a : t > K - N N   a l g o r i t h m   a s s u m e s   t h e   s i m i l a r i t y   b e t w e e n   t h e   n e w   c a s e / d a t a   a n d   a v a i l a b l e   c a s e s   a n d   p u t   t h e   n e w   c a s e   i n t o   t h e   c a t e g o r y   t h a t   i s   m o s t   s i m i l a r   t o   t h e   a v a i l a b l e   c a t e g o r i e s . < / a : t > < / a : r > < / a : p > < a : p > < a : p P r   a l g n = " l "   i n d e n t = " 0 " > < a : b u N o n e / > < / a : p P r > < a : r > < a : r P r   b = " 0 "   d i r t y = " 0 "   l a n g = " e n - U S "   s z = " 1 2 0 0 " > < a : l a t i n   t y p e f a c e = " O p e n   S a n s " / > < / a : r P r > < a : t / > < / a : r > < / a : p > < a : p > < a : p P r   a l g n = " l " > < a : b u C h a r   c h a r = " " " / > < / a : p P r > < a : r > < a : r P r   b = " 0 "   d i r t y = " 0 "   l a n g = " e n - U S "   s z = " 1 2 0 0 " > < a : l a t i n   t y p e f a c e = " O p e n   S a n s " / > < / a : r P r > < a : t > K - N N   a l g o r i t h m   s t o r e s   a l l   t h e   a v a i l a b l e   d a t a   a n d   c l a s s i f i e s   a   n e w   d a t a   p o i n t   b a s e d   o n   t h e   s i m i l a r i t y .   T h i s   m e a n s   w h e n   n e w   d a t a   a p p e a r s   t h e n   i t   c a n   b e   e a s i l y   c l a s s i f i e d   i n t o   a   w e l l   s u i t e   c a t e g o r y   b y   u s i n g   K -   < / a : t > < / a : r > < a : r > < a : r P r   b = " 0 "   d i r t y = " 0 "   l a n g = " e n - U S "   s z = " 1 2 0 0 " > < a : l a t i n   t y p e f a c e = " O p e n   S a n s " / > < / a : r P r > < a : t > N N < / a : t > < / a : r > < a : r > < a : r P r   b = " 0 "   d i r t y = " 0 "   l a n g = " e n - U S "   s z = " 1 2 0 0 " > < a : l a t i n   t y p e f a c e = " O p e n   S a n s " / > < / a : r P r > < a : t >   a l g o r i t h m . < / a : t > < / a : r > < / a : p > < a : p > < a : p P r   a l g n = " l "   i n d e n t = " 0 " > < a : b u N o n e / > < / a : p P r > < a : r > < a : r P r   b = " 0 "   d i r t y = " 0 "   l a n g = " e n - U S "   s z = " 1 2 0 0 " > < a : l a t i n   t y p e f a c e = " O p e n   S a n s " / > < / a : r P r > < a : t / > < / a : r > < / a : p > < a : p > < a : p P r   a l g n = " l " > < a : b u C h a r   c h a r = " " " / > < / a : p P r > < a : r > < a : r P r   b = " 0 "   d i r t y = " 0 "   l a n g = " e n - U S "   s z = " 1 2 0 0 " > < a : l a t i n   t y p e f a c e = " O p e n   S a n s " / > < / a : r P r > < a : t > I t   i s   a l s o   c a l l e d   a < / a : t > < / a : r > < a : r > < a : r P r   b = " 0 "   d i r t y = " 0 "   l a n g = " e n - U S "   s z = " 1 2 0 0 " > < a : l a t i n   t y p e f a c e = " O p e n   S a n s " / > < / a : r P r > < a : t > � < / a : t > < / a : r > < a : r > < a : r P r   b = " 1 "   d i r t y = " 0 "   l a n g = " e n - U S "   s z = " 1 2 0 0 " > < a : l a t i n   t y p e f a c e = " O p e n   S a n s " / > < / a : r P r > < a : t > L < / a : t > < / a : r > < a : r > < a : r P r   b = " 1 "   d i r t y = " 0 "   l a n g = " e n - U S "   s z = " 1 2 0 0 " > < a : s o l i d F i l l > < a : s r g b C l r   v a l = " 4 0 4 0 4 0 " / > < / a : s o l i d F i l l > < a : l a t i n   t y p e f a c e = " O p e n   S a n s " / > < / a : r P r > < a : t > a < / a : t > < / a : r > < a : r > < a : r P r   b = " 1 "   d i r t y = " 0 "   l a n g = " e n - U S "   s z = " 1 2 0 0 " > < a : s o l i d F i l l > < a : s r g b C l r   v a l = " 4 0 4 0 4 0 " / > < / a : s o l i d F i l l > < a : l a t i n   t y p e f a c e = " O p e n   S a n s " / > < / a : r P r > < a : t > z y   l e a r n e r   a l g o r i t h m < / a : t > < / a : r > < a : r > < a : r P r   b = " 0 "   d i r t y = " 0 "   l a n g = " e n - U S "   s z = " 1 2 0 0 " > < a : l a t i n   t y p e f a c e = " O p e n   S a n s " / > < / a : r P r > < a : t > � < / a : t > < / a : r > < a : r > < a : r P r   b = " 0 "   d i r t y = " 0 "   l a n g = " e n - U S "   s z = " 1 2 0 0 " > < a : l a t i n   t y p e f a c e = " O p e n   S a n s " / > < / a : r P r > < a : t > b e c a u s e   i t   d o e s   n o t   l e a r n   f r o m   t h e   t r a i n i n g   s e t   i m m e d i a t e l y   i n s t e a d   i t   s t o r e s   t h e   d a t a s e t   a n d   a t   t h e   t i m e   o f   c l a s s i f i c a t i o n ,   i t   p e r f o r m s   a n   a c t i o n   o n   t h e   d a t a s e t . < / a : t > < / a : r > < / a : p > < a : p > < a : p P r   a l g n = " l "   i n d e n t = " 0 " > < a : b u N o n e / > < / a : p P r > < a : r > < a : r P r   b = " 0 "   d i r t y = " 0 "   l a n g = " e n - U S "   s z = " 1 2 0 0 " > < a : l a t i n   t y p e f a c e = " O p e n   S a n s " / > < / a : r P r > < a : t / > < / a : r > < / a : p > < a : p > < a : p P r   a l g n = " l " > < a : b u C h a r   c h a r = " " " / > < / a : p P r > < a : r > < a : r P r   b = " 0 "   d i r t y = " 0 "   l a n g = " e n - U S "   s z = " 1 2 0 0 " > < a : l a t i n   t y p e f a c e = " O p e n   S a n s " / > < / a : r P r > < a : t > K N N   a l g o r i t h m   a t   t h e   t r a i n i n g   p h a s e   j u s t   s t o r e s   t h e   d a t a s e t   a n d   w h e n   i t   g e t s   n e w   d a t a ,   t h e n   i t   c l a s s i f i e s   t h a t   d a t a   i n t o   a   c a t e g o r y   t h a t   i s   m u c h   s i m i l a r   t o   t h e   n e w   d a t a . < / a : t > < / a : r > < / a : p > < a : p > < a : p P r   a l g n = " l "   i n d e n t = " 0 " > < a : b u N o n e / > < / a : p P r > < a : r > < a : r P r   b = " 0 "   d i r t y = " 0 "   l a n g = " e n - U S "   s z = " 1 2 0 0 " > < a : l a t i n   t y p e f a c e = " O p e n   S a n s " / > < / a : r P r > < a : t / > < / a : r > < / a : p > < a : p > < a : p P r   a l g n = " l "   i n d e n t = " 0 " > < a : b u N o n e / > < / a : p P r > < a : r > < a : r P r   b = " 0 "   d i r t y = " 0 "   l a n g = " e n - U S "   s z = " 1 2 0 0 " > < a : l a t i n   t y p e f a c e = " O p e n   S a n s " / > < / a : r P r > < a : t / > < / a : r > < / a : p > < a : p > < a : p P r   a l g n = " l "   i n d e n t = " 0 " > < a : b u N o n e / > < / a : p P r > < a : r > < a : r P r   b = " 0 "   d i r t y = " 0 "   l a n g = " e n - U S "   s z = " 1 2 0 0 " > < a : l a t i n   t y p e f a c e = " O p e n   S a n s " / > < / a : r P r > < a : t / > < / a : r > < / a : p > < a : p > < a : p P r   a l g n = " l "   i n d e n t = " 0 " > < a : b u N o n e / > < / a : p P r > < a : r > < a : r P r   b = " 0 "   d i r t y = " 0 "   l a n g = " e n - U S "   s z = " 1 2 0 0 " > < a : l a t i n   t y p e f a c e = " O p e n   S a n s " / > < / a : r P r > < a : t / > < / a : r > < / a : p > < a : p > < a : p P r   a l g n = " l "   i n d e n t = " 0 " > < a : b u N o n e / > < / a : p P r > < a : r > < a : r P r   b = " 0 "   d i r t y = " 0 "   l a n g = " e n - U S "   s z = " 1 2 0 0 " > < a : l a t i n   t y p e f a c e = " O p e n   S a n s " / > < / a : r P r > < a : t / > < / a : r > < / a : p > < a : p > < a : p P r   a l g n = " l "   i n d e n t = " 0 " > < a : b u N o n e / > < / a : p P r > < a : r > < a : r P r   b = " 0 "   d i r t y = " 0 "   l a n g = " e n - U S "   s z = " 1 2 0 0 " > < a : l a t i n   t y p e f a c e = " O p e n   S a n s " / > < / a : r P r > < a : t / > < / a : r > < / a : p > < a : p > < a : p P r   a l g n = " l "   i n d e n t = " 0 " > < a : b u N o n e / > < / a : p P r > < a : r > < a : r P r   b = " 0 "   d i r t y = " 0 "   l a n g = " e n - U S "   s z = " 1 2 0 0 " > < a : l a t i n   t y p e f a c e = " O p e n   S a n s " / > < / a : r P r > < a : t / > < / a : r > < / a : p > < a : p > < a : p P r   a l g n = " l "   i n d e n t = " 0 " > < a : b u N o n e / > < / a : p P r > < a : r > < a : r P r   b = " 0 "   d i r t y = " 0 "   l a n g = " e n - U S "   s z = " 1 2 0 0 " > < a : l a t i n   t y p e f a c e = " O p e n   S a n s " / > < / a : r P r > < a : t / > < / a : r > < / a : p > < a : p > < a : p P r   a l g n = " l "   i n d e n t = " 0 " > < a : b u N o n e / > < / a : p P r > < a : r > < a : r P r   b = " 0 "   d i r t y = " 0 "   l a n g = " e n - U S "   s z = " 1 2 0 0 " > < a : l a t i n   t y p e f a c e = " O p e n   S a n s " / > < / a : r P r > < a : t / > < / a : r > < / a : p > < a : p > < a : p P r   a l g n = " l "   i n d e n t = " 0 " > < a : b u N o n e / > < / a : p P r > < a : r > < a : r P r   b = " 0 "   d i r t y = " 0 "   l a n g = " e n - U S "   s z = " 1 2 0 0 " > < a : l a t i n   t y p e f a c e = " O p e n   S a n s " / > < / a : r P r > < a : t / > < / a : r > < a : e n d P a r a R P r   b = " 0 "   d i r t y = " 0 "   l a n g = " e n - U S "   s z = " 1 2 0 0 " > < a : l a t i n   t y p e f a c e = " O p e n   S a n s " / > < / a : e n d P a r a R P r > < / a : p > < / p : t x B o d y > < / p : s p > < p : p i c > < p : n v P i c P r > < p : c N v P r   i d = " 3 "   n a m e = " " > < a : e x t L s t > < a : e x t   u r i = " { E 8 E E D 2 9 F - E 5 3 3 - 4 8 F E - B 0 1 2 - 1 0 A B A 1 0 C E 2 5 5 } " > < a 1 6 : c r e a t i o n I d   x m l n s : a 1 6 = " h t t p : / / s c h e m a s . m i c r o s o f t . c o m / o f f i c e / d r a w i n g / 2 0 1 0 / m a i n "   i d = " { E C E 6 0 6 8 A - A 6 B D - 4 2 7 E - B 3 C 5 - 0 8 5 0 B A C D 5 B 9 8 } " / > < / a : e x t > < / a : e x t L s t > < / p : c N v P r > < p : c N v P i c P r > < a : p i c L o c k s   n o C h a n g e A s p e c t = " t r u e " / > < / p : c N v P i c P r > < p : n v P r / > < / p : n v P i c P r > < p : b l i p F i l l > < a : b l i p   r : e m b e d = " r I d 2 " / > < a : s t r e t c h > < a : f i l l R e c t / > < / a : s t r e t c h > < / p : b l i p F i l l > < p : s p P r > < a : x f r m   f l i p H = " f a l s e "   f l i p V = " f a l s e "   r o t = " 0 " > < a : o f f   x = " 4 4 3 5 2 7 8 "   y = " 2 9 1 2 6 3 0 " / > < a : e x t   c x = " 4 0 6 6 4 8 9 "   c y = " 2 0 3 3 2 4 4 " / > < / a : x f r m > < a : p r s t G e o m   p r s t = " r e c t " > < a : a v L s t / > < / a : p r s t G e o m > < a : n o F i l l / > < / p : s p P r > < / p : p i c > < / p : s p T r e e > < p : e x t L s t > < p : e x t   u r i = " { 6 8 3 B 2 A 2 9 - B 1 0 2 - 4 E 4 9 - 8 4 F 6 - 8 0 4 B 1 6 8 B 9 E A 5 } " > < p 1 4 : c r e a t i o n I d   x m l n s : p 1 4 = " h t t p : / / s c h e m a s . m i c r o s o f t . c o m / o f f i c e / p o w e r p o i n t / 2 0 1 0 / m a i n "   v a l = " 1 6 1 9 2 6 5 2 7 6 1 3 7 " / > < / p : e x t > < / p : e x t L s t > < / p : c S l d > < p : c l r M a p O v r > < a : m a s t e r C l r M a p p i n g / > < / p : c l r M a p O v r > < / p : s l d >
</file>

<file path=ppt/slides/slide9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s h o w M a s t e r S p = " t r u e " > < p : c S l d   n a m e = "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1 " > < a : e x t L s t > < a : e x t   u r i = " { 0 9 2 E A 9 C C - 2 C 0 6 - 4 C E C - B F 3 0 - E 0 0 A F 0 5 E 0 B B 4 } " > < a 1 6 : c r e a t i o n I d   x m l n s : a 1 6 = " h t t p : / / s c h e m a s . m i c r o s o f t . c o m / o f f i c e / d r a w i n g / 2 0 1 0 / m a i n "   i d = " { F D E 0 3 F 8 D - 5 7 F 9 - 4 D 6 3 - A D 3 6 - D 8 0 B 0 2 C 0 7 3 5 2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9 4 6 2 1 "   y = " 8 4 6 9 6 " / > < a : e x t   c x = " 9 0 4 5 4 5 4 "   c y = " 4 9 0 5 2 8 9 " / > < / a : x f r m > < / p : s p P r > < p : t x B o d y > < a : b o d y P r   r t l C o l = " 0 " / > < a : l s t S t y l e / > < a : p > < a : p P r   a l g n = " l " / > < a : r > < a : r P r   b = " 0 "   d i r t y = " 0 "   l a n g = " e n - U S "   s z = " 1 2 0 0 " > < a : l a t i n   t y p e f a c e = " + m j - l t " / > < / a : r P r > < a : t / > < / a : r > < / a : p > < a : p > < a : p P r   a l g n = " l " / > < a : r > < a : r P r   b = " 0 "   d i r t y = " 0 "   l a n g = " e n - U S "   s z = " 1 2 0 0 " > < a : l a t i n   t y p e f a c e = " + m j - l t " / > < / a : r P r > < a : t / > < / a : r > < / a : p > < a : p > < a : p P r   a l g n = " l " / > < a : r > < a : r P r   b = " 1 "   d i r t y = " 0 "   l a n g = " e n - U S "   s z = " 1 2 0 0 " > < a : l a t i n   t y p e f a c e = " + m j - l t " / > < / a : r P r > < a : t / > < / a : r > < / a : p > < a : p > < a : p P r   a l g n = " l " / > < a : r > < a : r P r   b = " 1 "   d i r t y = " 0 "   l a n g = " e n - U S "   s z = " 1 2 0 0 " > < a : l a t i n   t y p e f a c e = " + m j - l t " / > < / a : r P r > < a : t > A n a l y s i s < / a : t > < / a : r > < / a : p > < a : p > < a : p P r   a l g n = " l " / > < a : r > < a : r P r   b = " 1 "   d i r t y = " 0 "   l a n g = " e n - U S "   s z = " 1 2 0 0 " > < a : l a t i n   t y p e f a c e = " + m j - l t " / > < / a : r P r > < a : t > S t e p 1 : < / a : t > < / a : r > < a : r > < a : r P r   b = " 0 "   d i r t y = " 0 "   l a n g = " e n - U S "   s z = " 1 2 0 0 " > < a : l a t i n   t y p e f a c e = " + m j - l t " / > < / a : r P r > < a : t >   < / a : t > < / a : r > < a : r > < a : r P r   b = " 0 "   d i r t y = " 0 "   l a n g = " e n - U S "   s z = " 1 2 0 0 " > < a : l a t i n   t y p e f a c e = " + m j - l t " / > < / a : r P r > < a : t > I t   t a k e s   i n p u t   f r o m   t h e   d a t a < / a : t > < / a : r > < / a : p > < a : p > < a : p P r   a l g n = " l " / > < a : r > < a : r P r   b = " 0 "   d i r t y = " 0 "   l a n g = " e n - U S "   s z = " 1 2 0 0 " > < a : l a t i n   t y p e f a c e = " + m j - l t " / > < / a : r P r > < a : t / > < / a : r > < / a : p > < a : p > < a : p P r   a l g n = " l " / > < a : r > < a : r P r   b = " 1 "   d i r t y = " 0 "   l a n g = " e n - U S "   s z = " 1 2 0 0 " > < a : l a t i n   t y p e f a c e = " + m j - l t " / > < / a : r P r > < a : t > S t e p   2 : < / a : t > < / a : r > < a : r > < a : r P r   b = " 0 "   d i r t y = " 0 "   l a n g = " e n - U S "   s z = " 1 2 0 0 " > < a : l a t i n   t y p e f a c e = " + m j - l t " / > < / a : r P r > < a : t >   < / a : t > < / a : r > < a : r > < a : r P r   b = " 0 "   d i r t y = " 0 "   l a n g = " e n - U S "   s z = " 1 2 0 0 " > < a : l a t i n   t y p e f a c e = " + m j - l t " / > < / a : r P r > < a : t > W e   w i l l   r e p l a c e   t h e   c l a s s e s   i n   w a t e r   q u a l i t y   r e f e r e n c e   t o   n u m e r i c a l   c l a s s e s   f r o m   1   t o   5 .   < / a : t > < / a : r > < a : r > < a : r P r   b = " 0 "   d i r t y = " 0 "   l a n g = " e n - U S "   s z = " 1 2 0 0 " > < a : l a t i n   t y p e f a c e = " + m j - l t " / > < / a : r P r > < a : t > A n d   a l s o   r e m o v e   t h e   u n n e c e s s a r y   v a r i a b l e s   s u c h   a s   I D ,   < / a : t > < / a : r > < a : r > < a : r P r   b = " 0 "   d i r t y = " 0 "   l a n g = " e n - U S "   s z = " 1 2 0 0 " > < a : l a t i n   t y p e f a c e = " + m j - l t " / > < / a : r P r > < a : t > S I T E N A M E < / a : t > < / a : r > < a : r > < a : r P r   b = " 0 "   d i r t y = " 0 "   l a n g = " e n - U S "   s z = " 1 2 0 0 " > < a : l a t i n   t y p e f a c e = " + m j - l t " / > < / a : r P r > < a : t > ,   C A R B O N A T E . < / a : t > < / a : r > < / a : p > < a : p > < a : p P r   a l g n = " l " / > < a : r > < a : r P r   b = " 0 "   d i r t y = " 0 "   l a n g = " e n - U S "   s z = " 1 2 0 0 " > < a : l a t i n   t y p e f a c e = " + m j - l t " / > < / a : r P r > < a : t / > < / a : r > < / a : p > < a : p > < a : p P r   a l g n = " l " / > < a : r > < a : r P r   b = " 1 "   d i r t y = " 0 "   l a n g = " e n - U S "   s z = " 1 2 0 0 " > < a : l a t i n   t y p e f a c e = " + m j - l t " / > < / a : r P r > < a : t > S t e p 3 : < / a : t > < / a : r > < a : r > < a : r P r   b = " 0 "   d i r t y = " 0 "   l a n g = " e n - U S "   s z = " 1 2 0 0 " > < a : l a t i n   t y p e f a c e = " + m j - l t " / > < / a : r P r > < a : t >   W e   w i l l   < / a : t > < / a : r > < a : r > < a : r P r   b = " 0 "   d i r t y = " 0 "   l a n g = " e n - U S "   s z = " 1 2 0 0 " > < a : l a t i n   t y p e f a c e = " + m j - l t " / > < / a : r P r > < a : t > s e p a r a t e < / a : t > < / a : r > < a : r > < a : r P r   b = " 0 "   d i r t y = " 0 "   l a n g = " e n - U S "   s z = " 1 2 0 0 " > < a : l a t i n   t y p e f a c e = " + m j - l t " / > < / a : r P r > < a : t >   t h e   d a t a   o n   t h e   b a s i s   o f   d e p e n d e n t   a n d   i n d e p e n d e n t   v a r i a b l e . < / a : t > < / a : r > < / a : p > < a : p > < a : p P r   a l g n = " l " / > < a : r > < a : r P r   b = " 0 "   d i r t y = " 0 "   l a n g = " e n - U S "   s z = " 1 2 0 0 " > < a : l a t i n   t y p e f a c e = " + m j - l t " / > < / a : r P r > < a : t / > < / a : r > < / a : p > < a : p > < a : p P r   a l g n = " l " / > < a : r > < a : r P r   b = " 1 "   d i r t y = " 0 "   l a n g = " e n - U S "   s z = " 1 2 0 0 " > < a : l a t i n   t y p e f a c e = " + m j - l t " / > < / a : r P r > < a : t > S t e p 4 : < / a : t > < / a : r > < a : r > < a : r P r   b = " 0 "   d i r t y = " 0 "   l a n g = " e n - U S "   s z = " 1 2 0 0 " > < a : l a t i n   t y p e f a c e = " + m j - l t " / > < / a : r P r > < a : t >   < / a : t > < / a : r > < a : r > < a : r P r   b = " 0 "   d i r t y = " 0 "   l a n g = " e n - U S "   s z = " 1 2 0 0 " > < a : l a t i n   t y p e f a c e = " + m j - l t " / > < / a : r P r > < a : t > W e   w i l l   d i v i d e   t h e   d a t a   i n t o   t r a i n i n g   d a t a   i n t o   t e s t i n g   d a t a .   W e   w i l l   d i v i d e < / a : t > < / a : r > < / a : p > < a : p > < a : p P r   a l g n = " l " / > < a : r > < a : r P r   b = " 0 "   d i r t y = " 0 "   l a n g = " e n - U S "   s z = " 1 2 0 0 " > < a : l a t i n   t y p e f a c e = " + m j - l t " / > < / a : r P r > < a : t >   7 0 %   < / a : t > < / a : r > < a : r > < a : r P r   b = " 0 "   d i r t y = " 0 "   l a n g = " e n - U S "   s z = " 1 2 0 0 " > < a : l a t i n   t y p e f a c e = " + m j - l t " / > < / a : r P r > < a : t > a s   t r a i n i n g   d a t a   a n d   3 0 %   a s   t e s t i n g   d a t a . < / a : t > < / a : r > < a : r > < a : r P r   b = " 0 "   d i r t y = " 0 "   l a n g = " e n - U S "   s z = " 1 2 0 0 " > < a : l a t i n   t y p e f a c e = " + m j - l t " / > < / a : r P r > < a : t >   < / a : t > < / a : r > < / a : p > < a : p > < a : p P r   a l g n = " l " / > < a : r > < a : r P r   b = " 0 "   d i r t y = " 0 "   l a n g = " e n - U S "   s z = " 1 2 0 0 " > < a : l a t i n   t y p e f a c e = " + m j - l t " / > < / a : r P r > < a : t / > < / a : r > < / a : p > < a : p > < a : p P r   a l g n = " l " / > < a : r > < a : r P r   b = " 1 "   d i r t y = " 0 "   l a n g = " e n - U S "   s z = " 1 2 0 0 " > < a : l a t i n   t y p e f a c e = " + m j - l t " / > < / a : r P r > < a : t > S t e p 5 :   < / a : t > < / a : r > < a : r > < a : r P r   b = " 0 "   d i r t y = " 0 "   l a n g = " e n - U S "   s z = " 1 2 0 0 " > < a : l a t i n   t y p e f a c e = " + m j - l t " / > < / a : r P r > < a : t > W i l l   c a l l   K N N   C l a s s i f i e r   f u n c t i o n   w i t h   K   v a l u e   1 5   a n d   p a s s < / a : t > < / a : r > < / a : p > < a : p > < a : p P r   a l g n = " l " / > < a : r > < a : r P r   b = " 0 "   d i r t y = " 0 "   l a n g = " e n - U S "   s z = " 1 2 0 0 " > < a : l a t i n   t y p e f a c e = " + m j - l t " / > < / a : r P r > < a : t >   t h e   t r a i n i n g   d a t a < / a : t > < / a : r > < / a : p > < a : p > < a : p P r   a l g n = " l " / > < a : r > < a : r P r   b = " 0 "   d i r t y = " 0 "   l a n g = " e n - U S "   s z = " 1 2 0 0 " > < a : l a t i n   t y p e f a c e = " + m j - l t " / > < / a : r P r > < a : t / > < / a : r > < / a : p > < a : p > < a : p P r   a l g n = " l " / > < a : r > < a : r P r   b = " 1 "   d i r t y = " 0 "   l a n g = " e n - U S "   s z = " 1 2 0 0 " > < a : l a t i n   t y p e f a c e = " + m j - l t " / > < / a : r P r > < a : t > s t e p 6 : < / a : t > < / a : r > < a : r > < a : r P r   b = " 0 "   d i r t y = " 0 "   l a n g = " e n - U S "   s z = " 1 2 0 0 " > < a : l a t i n   t y p e f a c e = " + m j - l t " / > < / a : r P r > < a : t >   < / a : t > < / a : r > < a : r > < a : r P r   b = " 0 "   d i r t y = " 0 "   l a n g = " e n - U S "   s z = " 1 2 0 0 " > < a : l a t i n   t y p e f a c e = " + m j - l t " / > < / a : r P r > < a : t > W i l l   p a s s   T e s t i n g   d a t a   i n t o   f u n c t i o n   a n d   p r e d i c t   t h e   o u t p u t . < / a : t > < / a : r > < / a : p > < a : p > < a : p P r   a l g n = " l " / > < a : r > < a : r P r   b = " 0 "   d i r t y = " 0 "   l a n g = " e n - U S "   s z = " 1 2 0 0 " > < a : l a t i n   t y p e f a c e = " + m j - l t " / > < / a : r P r > < a : t / > < / a : r > < / a : p > < a : p > < a : p P r   a l g n = " l " / > < a : r > < a : r P r   b = " 1 "   d i r t y = " 0 "   l a n g = " e n - U S "   s z = " 1 2 0 0 " > < a : l a t i n   t y p e f a c e = " + m j - l t " / > < / a : r P r > < a : t > S t e p 7 :   < / a : t > < / a : r > < a : r > < a : r P r   b = " 0 "   d i r t y = " 0 "   l a n g = " e n - U S "   s z = " 1 2 0 0 " > < a : l a t i n   t y p e f a c e = " + m j - l t " / > < / a : r P r > < a : t > T h e n   w i l l   c a l c u l a t e   t h e   p e r f o r m a n c e   o f   m o d e l   b y   < / a : t > < / a : r > < / a : p > < a : p > < a : p P r   a l g n = " l " / > < a : r > < a : r P r   b = " 0 "   d i r t y = " 0 "   l a n g = " e n - U S "   s z = " 1 2 0 0 " > < a : l a t i n   t y p e f a c e = " + m j - l t " / > < / a : r P r > < a : t > c a l c u l a t i n g   t h e   < / a : t > < / a : r > < a : r > < a : r P r   b = " 0 "   d i r t y = " 0 "   l a n g = " e n - U S "   s z = " 1 2 0 0 " > < a : l a t i n   t y p e f a c e = " + m j - l t " / > < / a : r P r > < a : t > a c c u r a c y ,   < / a : t > < / a : r > < a : r > < a : r P r   b = " 0 "   d i r t y = " 0 "   l a n g = " e n - U S "   s z = " 1 2 0 0 " > < a : l a t i n   t y p e f a c e = " + m j - l t " / > < / a : r P r > < a : t > P r e c i s i o n < / a : t > < / a : r > < a : r > < a : r P r   b = " 0 "   d i r t y = " 0 "   l a n g = " e n - U S "   s z = " 1 2 0 0 " > < a : l a t i n   t y p e f a c e = " + m j - l t " / > < / a : r P r > < a : t > ,   r e c a l l   a n d   f 1 - s c o r e   a n d   a l s o < / a : t > < / a : r > < / a : p > < a : p > < a : p P r   a l g n = " l " / > < a : r > < a : r P r   b = " 0 "   d i r t y = " 0 "   l a n g = " e n - U S "   s z = " 1 2 0 0 " > < a : l a t i n   t y p e f a c e = " + m j - l t " / > < / a : r P r > < a : t >   p < / a : t > < / a : r > < a : r > < a : r P r   b = " 0 "   d i r t y = " 0 "   l a n g = " e n - U S "   s z = " 1 2 0 0 " > < a : l a t i n   t y p e f a c e = " + m j - l t " / > < / a : r P r > < a : t > l o t   t h e   C o n f u s i o n   m a t r i x   f o r   a l l   f e a t u r e s   i n   d a t a . < / a : t > < / a : r > < / a : p > < a : p > < a : p P r   a l g n = " l " / > < a : r > < a : r P r   b = " 0 "   d i r t y = " 0 "   l a n g = " e n - U S "   s z = " 1 2 0 0 " > < a : l a t i n   t y p e f a c e = " + m j - l t " / > < / a : r P r > < a : t / > < / a : r > < / a : p > < a : p > < a : p P r   a l g n = " l " / > < a : r > < a : r P r   b = " 0 "   d i r t y = " 0 "   l a n g = " e n - U S "   s z = " 1 2 0 0 " > < a : l a t i n   t y p e f a c e = " + m j - l t " / > < / a : r P r > < a : t / > < / a : r > < / a : p > < a : p > < a : p P r   a l g n = " l " / > < a : r > < a : r P r   b = " 0 "   d i r t y = " 0 "   l a n g = " e n - U S "   s z = " 1 2 0 0 " > < a : l a t i n   t y p e f a c e = " + m j - l t " / > < / a : r P r > < a : t / > < / a : r > < / a : p > < a : p > < a : p P r   a l g n = " l " / > < a : r > < a : r P r   b = " 0 "   d i r t y = " 0 "   l a n g = " e n - U S "   s z = " 1 2 0 0 " > < a : l a t i n   t y p e f a c e = " + m j - l t " / > < / a : r P r > < a : t / > < / a : r > < / a : p > < a : p > < a : p P r   a l g n = " l " / > < a : r > < a : r P r   b = " 0 "   d i r t y = " 0 "   l a n g = " e n - U S "   s z = " 1 2 0 0 " > < a : l a t i n   t y p e f a c e = " + m j - l t " / > < / a : r P r > < a : t / > < / a : r > < / a : p > < a : p > < a : p P r   a l g n = " l " / > < a : r > < a : r P r   b = " 0 "   d i r t y = " 0 "   l a n g = " e n - U S "   s z = " 1 2 0 0 " > < a : l a t i n   t y p e f a c e = " + m j - l t " / > < / a : r P r > < a : t / > < / a : r > < a : e n d P a r a R P r   b = " 0 "   d i r t y = " 0 "   l a n g = " e n - U S "   s z = " 1 2 0 0 " > < a : l a t i n   t y p e f a c e = " + m j - l t " / > < / a : e n d P a r a R P r > < / a : p > < / p : t x B o d y > < / p : s p > < p : p i c > < p : n v P i c P r > < p : c N v P r   i d = " 3 "   n a m e = " " > < a : e x t L s t > < a : e x t   u r i = " { 9 B C 2 D B 3 4 - 9 2 2 C - 4 E D B - A 2 4 7 - C 3 D 7 F C C 4 C 1 7 9 } " > < a 1 6 : c r e a t i o n I d   x m l n s : a 1 6 = " h t t p : / / s c h e m a s . m i c r o s o f t . c o m / o f f i c e / d r a w i n g / 2 0 1 0 / m a i n "   i d = " { 8 7 F D E 7 1 D - 6 C D E - 4 0 D 0 - 8 8 6 7 - 0 8 7 1 4 6 C D F F 5 D } " / > < / a : e x t > < / a : e x t L s t > < / p : c N v P r > < p : c N v P i c P r > < a : p i c L o c k s   n o C h a n g e A s p e c t = " t r u e " / > < / p : c N v P i c P r > < p : n v P r / > < / p : n v P i c P r > < p : b l i p F i l l > < a : b l i p   r : e m b e d = " r I d 2 " / > < a : s t r e t c h > < a : f i l l R e c t / > < / a : s t r e t c h > < / p : b l i p F i l l > < p : s p P r > < a : x f r m   f l i p H = " f a l s e "   f l i p V = " f a l s e "   r o t = " 0 " > < a : o f f   x = " 5 4 9 3 7 5 3 "   y = " 2 5 0 2 0 2 7 " / > < a : e x t   c x = " 2 9 6 4 4 9 4 "   c y = " 2 2 7 5 4 4 6 " / > < / a : x f r m > < a : p r s t G e o m   p r s t = " r e c t " > < a : a v L s t / > < / a : p r s t G e o m > < a : n o F i l l / > < / p : s p P r > < / p : p i c > < / p : s p T r e e > < p : e x t L s t > < p : e x t   u r i = " { 8 D 4 2 0 9 2 8 - 4 C 0 4 - 4 2 9 2 - B C 6 8 - 2 5 7 7 5 D A 2 9 8 4 8 } " > < p 1 4 : c r e a t i o n I d   x m l n s : p 1 4 = " h t t p : / / s c h e m a s . m i c r o s o f t . c o m / o f f i c e / p o w e r p o i n t / 2 0 1 0 / m a i n "   v a l = " 1 6 1 9 2 6 5 2 7 6 1 4 0 " / > < / p : e x t > < / p : e x t L s t > < / p : c S l d > < p : c l r M a p O v r > < a : m a s t e r C l r M a p p i n g / > < / p : c l r M a p O v r > < / p : s l d >
</file>

<file path=ppt/tags/tag1.xml>�� < ? x m l   v e r s i o n = " 1 . 0 "   e n c o d i n g = " U T F - 1 6 " ? > < p : t a g L s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t a g   n a m e = " L A Y O U T "   v a l = " t h r e e P i c A n d T x " / > < / p : t a g L s t >
</file>

<file path=ppt/tags/tag2.xml>�� < ? x m l   v e r s i o n = " 1 . 0 "   e n c o d i n g = " U T F - 1 6 " ? > < p : t a g L s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t a g   n a m e = " L A Y O U T "   v a l = " f o u r P i c " / > < / p : t a g L s t >
</file>

<file path=ppt/tags/tag3.xml>�� < ? x m l   v e r s i o n = " 1 . 0 "   e n c o d i n g = " U T F - 1 6 " ? > < p : t a g L s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t a g   n a m e = " w e b f o n t 2 "   v a l = " O p e n   S a n s - l i g h t " / > < p : t a g   n a m e = " w e b f o n t 4 "   v a l = " O p e n   S a n s - d e m i _ b o l d " / > < / p : t a g L s t >
</file>

<file path=ppt/theme/_rels/theme1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m e d i a / i m a g e 1 . j p e g "   T y p e = " h t t p : / / s c h e m a s . o p e n x m l f o r m a t s . o r g / o f f i c e D o c u m e n t / 2 0 0 6 / r e l a t i o n s h i p s / i m a g e " / > < / R e l a t i o n s h i p s >
</file>

<file path=ppt/theme/_rels/theme2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m e d i a / i m a g e 1 . j p e g "   T y p e = " h t t p : / / s c h e m a s . o p e n x m l f o r m a t s . o r g / o f f i c e D o c u m e n t / 2 0 0 6 / r e l a t i o n s h i p s / i m a g e " / > < / R e l a t i o n s h i p s >
</file>

<file path=ppt/theme/theme1.xml>�� < ? x m l   v e r s i o n = " 1 . 0 "   e n c o d i n g = " U T F - 1 6 " ? > < a : t h e m e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n a m e = " W h i t e p a p e r " > < a : t h e m e E l e m e n t s > < a : c l r S c h e m e   n a m e = " W h i t e p a p e r " > < a : d k 1 > < a : s r g b C l r   v a l = " 0 0 0 0 0 0 " / > < / a : d k 1 > < a : l t 1 > < a : s r g b C l r   v a l = " f f f f f f " / > < / a : l t 1 > < a : d k 2 > < a : s r g b C l r   v a l = " 1 7 1 c 2 3 " / > < / a : d k 2 > < a : l t 2 > < a : s r g b C l r   v a l = " f 7 f c f c " / > < / a : l t 2 > < a : a c c e n t 1 > < a : s r g b C l r   v a l = " 4 2 c 3 c 9 " / > < / a : a c c e n t 1 > < a : a c c e n t 2 > < a : s r g b C l r   v a l = " f f c 9 4 a " / > < / a : a c c e n t 2 > < a : a c c e n t 3 > < a : s r g b C l r   v a l = " f 2 4 9 4 b " / > < / a : a c c e n t 3 > < a : a c c e n t 4 > < a : s r g b C l r   v a l = " f f 7 b 4 3 " / > < / a : a c c e n t 4 > < a : a c c e n t 5 > < a : s r g b C l r   v a l = " 7 7 5 e 9 e " / > < / a : a c c e n t 5 > < a : a c c e n t 6 > < a : s r g b C l r   v a l = " c 1 4 0 8 a " / > < / a : a c c e n t 6 > < a : h l i n k > < a : s r g b C l r   v a l = " 2 d 8 3 d 8 " / > < / a : h l i n k > < a : f o l H l i n k > < a : s r g b C l r   v a l = " c 1 4 0 8 a " / > < / a : f o l H l i n k > < / a : c l r S c h e m e > < a : f o n t S c h e m e   n a m e = " W h i t e p a p e r " > < a : m a j o r F o n t > < a : l a t i n   t y p e f a c e = " O p e n   S a n s " / > < a : e a   t y p e f a c e = " " / > < a : c s   t y p e f a c e = " " / > < / a : m a j o r F o n t > < a : m i n o r F o n t > < a : l a t i n   t y p e f a c e = " O p e n   S a n s " / > < a : e a   t y p e f a c e = " " / > < a : c s   t y p e f a c e = " " / > < / a : m i n o r F o n t > < / a : f o n t S c h e m e > < a : f m t S c h e m e   n a m e = " W h i t e p a p e r " > < a : f i l l S t y l e L s t > < a : s o l i d F i l l > < a : s c h e m e C l r   v a l = " p h C l r " / > < / a : s o l i d F i l l > < a : g r a d F i l l   r o t W i t h S h a p e = " 1 " > < a : g s L s t > < a : g s   p o s = " 0 " > < a : s c h e m e C l r   v a l = " p h C l r " > < a : t i n t   v a l = " 5 0 0 0 0 " / > < a : s a t M o d   v a l = " 3 0 0 0 0 0 " / > < / a : s c h e m e C l r > < / a : g s > < a : g s   p o s = " 3 5 0 0 0 " > < a : s c h e m e C l r   v a l = " p h C l r " > < a : t i n t   v a l = " 3 7 0 0 0 " / > < a : s a t M o d   v a l = " 3 0 0 0 0 0 " / > < / a : s c h e m e C l r > < / a : g s > < a : g s   p o s = " 1 0 0 0 0 0 " > < a : s c h e m e C l r   v a l = " p h C l r " > < a : t i n t   v a l = " 1 5 0 0 0 " / > < a : s a t M o d   v a l = " 3 5 0 0 0 0 " / > < / a : s c h e m e C l r > < / a : g s > < / a : g s L s t > < a : l i n   a n g = " 1 6 2 0 0 0 0 0 "   s c a l e d = " 0 " / > < / a : g r a d F i l l > < a : g r a d F i l l   r o t W i t h S h a p e = " 1 " > < a : g s L s t > < a : g s   p o s = " 0 " > < a : s c h e m e C l r   v a l = " p h C l r " > < a : s h a d e   v a l = " 5 1 0 0 0 " / > < a : s a t M o d   v a l = " 1 3 0 0 0 0 " / > < / a : s c h e m e C l r > < / a : g s > < a : g s   p o s = " 8 0 0 0 0 " > < a : s c h e m e C l r   v a l = " p h C l r " > < a : s h a d e   v a l = " 9 3 0 0 0 " / > < a : s a t M o d   v a l = " 1 3 0 0 0 0 " / > < / a : s c h e m e C l r > < / a : g s > < a : g s   p o s = " 1 0 0 0 0 0 " > < a : s c h e m e C l r   v a l = " p h C l r " > < a : s h a d e   v a l = " 9 4 0 0 0 " / > < a : s a t M o d   v a l = " 1 3 5 0 0 0 " / > < / a : s c h e m e C l r > < / a : g s > < / a : g s L s t > < a : l i n   a n g = " 1 6 2 0 0 0 0 0 "   s c a l e d = " 0 " / > < / a : g r a d F i l l > < / a : f i l l S t y l e L s t > < a : l n S t y l e L s t > < a : l n   c a p = " f l a t "   w = " 9 5 2 5 " > < a : n o F i l l / > < a : p r s t D a s h   v a l = " s o l i d " / > < / a : l n > < a : l n   c a p = " f l a t "   w = " 2 5 4 0 0 " > < a : s o l i d F i l l > < a : s c h e m e C l r   v a l = " p h C l r " / > < / a : s o l i d F i l l > < a : p r s t D a s h   v a l = " s o l i d " / > < / a : l n > < a : l n   c a p = " f l a t "   w = " 3 8 1 0 0 " > < a : s o l i d F i l l > < a : s c h e m e C l r   v a l = " p h C l r " / > < / a : s o l i d F i l l > < a : p r s t D a s h   v a l = " s o l i d " / > < / a : l n > < / a : l n S t y l e L s t > < a : e f f e c t S t y l e L s t > < a : e f f e c t S t y l e > < a : e f f e c t L s t > < a : o u t e r S h d w   b l u r R a d = " 4 0 0 0 0 "   d i r = " 5 4 0 0 0 0 0 "   d i s t = " 2 0 0 0 0 "   r o t W i t h S h a p e = " 0 " > < a : s r g b C l r   v a l = " 0 0 0 0 0 0 " > < a : a l p h a   v a l = " 3 8 0 0 0 " / > < / a : s r g b C l r > < / a : o u t e r S h d w > < / a : e f f e c t L s t > < / a : e f f e c t S t y l e > < a : e f f e c t S t y l e > < a : e f f e c t L s t > < a : o u t e r S h d w   b l u r R a d = " 4 0 0 0 0 "   d i r = " 5 4 0 0 0 0 0 "   d i s t = " 2 3 0 0 0 "   r o t W i t h S h a p e = " 0 " > < a : s r g b C l r   v a l = " 0 0 0 0 0 0 " > < a : a l p h a   v a l = " 3 5 0 0 0 " / > < / a : s r g b C l r > < / a : o u t e r S h d w > < / a : e f f e c t L s t > < / a : e f f e c t S t y l e > < a : e f f e c t S t y l e > < a : e f f e c t L s t > < a : o u t e r S h d w   b l u r R a d = " 4 0 0 0 0 "   d i r = " 5 4 0 0 0 0 0 "   d i s t = " 2 3 0 0 0 "   r o t W i t h S h a p e = " 0 " > < a : s r g b C l r   v a l = " 0 0 0 0 0 0 " > < a : a l p h a   v a l = " 3 5 0 0 0 " / > < / a : s r g b C l r > < / a : o u t e r S h d w > < / a : e f f e c t L s t > < a : s c e n e 3 d > < a : c a m e r a   p r s t = " o r t h o g r a p h i c F r o n t " > < a : r o t   l a t = " 0 "   l o n = " 0 "   r e v = " 0 " / > < / a : c a m e r a > < a : l i g h t R i g   d i r = " t "   r i g = " t h r e e P t " > < a : r o t   l a t = " 0 "   l o n = " 0 "   r e v = " 1 2 0 0 0 0 0 " / > < / a : l i g h t R i g > < / a : s c e n e 3 d > < a : s p 3 d > < a : b e v e l T   h = " 2 5 4 0 0 "   w = " 6 3 5 0 0 " / > < / a : s p 3 d > < / a : e f f e c t S t y l e > < / a : e f f e c t S t y l e L s t > < a : b g F i l l S t y l e L s t > < a : s o l i d F i l l > < a : s c h e m e C l r   v a l = " p h C l r " / > < / a : s o l i d F i l l > < a : b l i p F i l l   d p i = " 0 "   r o t W i t h S h a p e = " 1 " > < a : b l i p   r : e m b e d = " r I d 1 " > < a : d u o t o n e > < a : s c h e m e C l r   v a l = " p h C l r " > < a : s h a d e   v a l = " 1 0 0 0 0 " / > < a : s a t M o d   v a l = " 4 0 0 0 0 0 " / > < / a : s c h e m e C l r > < a : s c h e m e C l r   v a l = " p h C l r " > < a : t i n t   v a l = " 9 0 0 0 0 " / > < a : s a t M o d   v a l = " 2 0 0 0 0 0 " / > < / a : s c h e m e C l r > < / a : d u o t o n e > < / a : b l i p > < a : t i l e   a l g n = " t l "   s x = " 1 0 0 0 0 0 "   s y = " 1 0 0 0 0 0 "   t x = " 0 "   t y = " 0 " / > < / a : b l i p F i l l > < a : g r a d F i l l   r o t W i t h S h a p e = " 1 " > < a : g s L s t > < a : g s   p o s = " 0 " > < a : s c h e m e C l r   v a l = " p h C l r " > < a : t i n t   v a l = " 8 0 0 0 0 " / > < a : s a t M o d   v a l = " 3 0 0 0 0 0 " / > < / a : s c h e m e C l r > < / a : g s > < a : g s   p o s = " 1 0 0 0 0 0 " > < a : s c h e m e C l r   v a l = " p h C l r " > < a : s h a d e   v a l = " 6 0 0 0 0 " / > < a : s a t M o d   v a l = " 2 0 0 0 0 0 " / > < / a : s c h e m e C l r > < / a : g s > < / a : g s L s t > < a : p a t h   p a t h = " c i r c l e " > < a : f i l l T o R e c t   b = " 5 0 0 0 0 "   l = " 5 0 0 0 0 "   r = " 5 0 0 0 0 "   t = " 5 0 0 0 0 " / > < / a : p a t h > < / a : g r a d F i l l > < / a : b g F i l l S t y l e L s t > < / a : f m t S c h e m e > < / a : t h e m e E l e m e n t s > < a : o b j e c t D e f a u l t s > < a : s p D e f > < a : s p P r / > < a : b o d y P r   a n c h o r = " c t r "   r t l C o l = " 0 "   v e r t = " h o r z " / > < a : l s t S t y l e > < a : l v l 1 p P r   a l g n = " c t r "   l v l = " 0 " / > < / a : l s t S t y l e > < a : s t y l e > < a : l n R e f   i d x = " 0 " / > < a : f i l l R e f   i d x = " 1 " > < a : s c h e m e C l r   v a l = " a c c e n t 1 " / > < / a : f i l l R e f > < a : e f f e c t R e f   i d x = " 0 " > < a : s c h e m e C l r   v a l = " a c c e n t 1 " / > < / a : e f f e c t R e f > < a : f o n t R e f   i d x = " n o n e " / > < / a : s t y l e > < / a : s p D e f > < a : l n D e f > < a : s p P r > < a : l n   c a p = " f l a t "   w = " 1 9 0 5 0 " > < a : s o l i d F i l l > < a : s c h e m e C l r   v a l = " a c c e n t 1 " > < a : l u m M o d   v a l = " 7 5 0 0 0 " / > < / a : s c h e m e C l r > < / a : s o l i d F i l l > < a : p r s t D a s h   v a l = " s o l i d " / > < a : r o u n d / > < / a : l n > < / a : s p P r > < a : b o d y P r   a n c h o r = " c t r "   r t l C o l = " 0 "   v e r t = " h o r z " / > < a : l s t S t y l e > < a : l v l 1 p P r   a l g n = " c t r "   l v l = " 0 " / > < / a : l s t S t y l e > < / a : l n D e f > < / a : o b j e c t D e f a u l t s > < a : e x t r a C l r S c h e m e L s t / > < / a : t h e m e >
</file>

<file path=ppt/theme/theme2.xml>�� < ? x m l   v e r s i o n = " 1 . 0 "   e n c o d i n g = " U T F - 1 6 " ? > < a : t h e m e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n a m e = " W h i t e p a p e r " > < a : t h e m e E l e m e n t s > < a : c l r S c h e m e   n a m e = " W h i t e p a p e r " > < a : d k 1 > < a : s r g b C l r   v a l = " 0 0 0 0 0 0 " / > < / a : d k 1 > < a : l t 1 > < a : s r g b C l r   v a l = " f f f f f f " / > < / a : l t 1 > < a : d k 2 > < a : s r g b C l r   v a l = " 1 7 1 c 2 3 " / > < / a : d k 2 > < a : l t 2 > < a : s r g b C l r   v a l = " f 7 f c f c " / > < / a : l t 2 > < a : a c c e n t 1 > < a : s r g b C l r   v a l = " 4 2 c 3 c 9 " / > < / a : a c c e n t 1 > < a : a c c e n t 2 > < a : s r g b C l r   v a l = " f f c 9 4 a " / > < / a : a c c e n t 2 > < a : a c c e n t 3 > < a : s r g b C l r   v a l = " f 2 4 9 4 b " / > < / a : a c c e n t 3 > < a : a c c e n t 4 > < a : s r g b C l r   v a l = " f f 7 b 4 3 " / > < / a : a c c e n t 4 > < a : a c c e n t 5 > < a : s r g b C l r   v a l = " 7 7 5 e 9 e " / > < / a : a c c e n t 5 > < a : a c c e n t 6 > < a : s r g b C l r   v a l = " c 1 4 0 8 a " / > < / a : a c c e n t 6 > < a : h l i n k > < a : s r g b C l r   v a l = " 2 d 8 3 d 8 " / > < / a : h l i n k > < a : f o l H l i n k > < a : s r g b C l r   v a l = " c 1 4 0 8 a " / > < / a : f o l H l i n k > < / a : c l r S c h e m e > < a : f o n t S c h e m e   n a m e = " W h i t e p a p e r " > < a : m a j o r F o n t > < a : l a t i n   t y p e f a c e = " O p e n   S a n s " / > < a : e a   t y p e f a c e = " " / > < a : c s   t y p e f a c e = " " / > < / a : m a j o r F o n t > < a : m i n o r F o n t > < a : l a t i n   t y p e f a c e = " O p e n   S a n s " / > < a : e a   t y p e f a c e = " " / > < a : c s   t y p e f a c e = " " / > < / a : m i n o r F o n t > < / a : f o n t S c h e m e > < a : f m t S c h e m e   n a m e = " W h i t e p a p e r " > < a : f i l l S t y l e L s t > < a : s o l i d F i l l > < a : s c h e m e C l r   v a l = " p h C l r " / > < / a : s o l i d F i l l > < a : g r a d F i l l   r o t W i t h S h a p e = " 1 " > < a : g s L s t > < a : g s   p o s = " 0 " > < a : s c h e m e C l r   v a l = " p h C l r " > < a : t i n t   v a l = " 5 0 0 0 0 " / > < a : s a t M o d   v a l = " 3 0 0 0 0 0 " / > < / a : s c h e m e C l r > < / a : g s > < a : g s   p o s = " 3 5 0 0 0 " > < a : s c h e m e C l r   v a l = " p h C l r " > < a : t i n t   v a l = " 3 7 0 0 0 " / > < a : s a t M o d   v a l = " 3 0 0 0 0 0 " / > < / a : s c h e m e C l r > < / a : g s > < a : g s   p o s = " 1 0 0 0 0 0 " > < a : s c h e m e C l r   v a l = " p h C l r " > < a : t i n t   v a l = " 1 5 0 0 0 " / > < a : s a t M o d   v a l = " 3 5 0 0 0 0 " / > < / a : s c h e m e C l r > < / a : g s > < / a : g s L s t > < a : l i n   a n g = " 1 6 2 0 0 0 0 0 "   s c a l e d = " 0 " / > < / a : g r a d F i l l > < a : g r a d F i l l   r o t W i t h S h a p e = " 1 " > < a : g s L s t > < a : g s   p o s = " 0 " > < a : s c h e m e C l r   v a l = " p h C l r " > < a : s h a d e   v a l = " 5 1 0 0 0 " / > < a : s a t M o d   v a l = " 1 3 0 0 0 0 " / > < / a : s c h e m e C l r > < / a : g s > < a : g s   p o s = " 8 0 0 0 0 " > < a : s c h e m e C l r   v a l = " p h C l r " > < a : s h a d e   v a l = " 9 3 0 0 0 " / > < a : s a t M o d   v a l = " 1 3 0 0 0 0 " / > < / a : s c h e m e C l r > < / a : g s > < a : g s   p o s = " 1 0 0 0 0 0 " > < a : s c h e m e C l r   v a l = " p h C l r " > < a : s h a d e   v a l = " 9 4 0 0 0 " / > < a : s a t M o d   v a l = " 1 3 5 0 0 0 " / > < / a : s c h e m e C l r > < / a : g s > < / a : g s L s t > < a : l i n   a n g = " 1 6 2 0 0 0 0 0 "   s c a l e d = " 0 " / > < / a : g r a d F i l l > < / a : f i l l S t y l e L s t > < a : l n S t y l e L s t > < a : l n   c a p = " f l a t "   w = " 9 5 2 5 " > < a : n o F i l l / > < a : p r s t D a s h   v a l = " s o l i d " / > < / a : l n > < a : l n   c a p = " f l a t "   w = " 2 5 4 0 0 " > < a : s o l i d F i l l > < a : s c h e m e C l r   v a l = " p h C l r " / > < / a : s o l i d F i l l > < a : p r s t D a s h   v a l = " s o l i d " / > < / a : l n > < a : l n   c a p = " f l a t "   w = " 3 8 1 0 0 " > < a : s o l i d F i l l > < a : s c h e m e C l r   v a l = " p h C l r " / > < / a : s o l i d F i l l > < a : p r s t D a s h   v a l = " s o l i d " / > < / a : l n > < / a : l n S t y l e L s t > < a : e f f e c t S t y l e L s t > < a : e f f e c t S t y l e > < a : e f f e c t L s t > < a : o u t e r S h d w   b l u r R a d = " 4 0 0 0 0 "   d i r = " 5 4 0 0 0 0 0 "   d i s t = " 2 0 0 0 0 "   r o t W i t h S h a p e = " 0 " > < a : s r g b C l r   v a l = " 0 0 0 0 0 0 " > < a : a l p h a   v a l = " 3 8 0 0 0 " / > < / a : s r g b C l r > < / a : o u t e r S h d w > < / a : e f f e c t L s t > < / a : e f f e c t S t y l e > < a : e f f e c t S t y l e > < a : e f f e c t L s t > < a : o u t e r S h d w   b l u r R a d = " 4 0 0 0 0 "   d i r = " 5 4 0 0 0 0 0 "   d i s t = " 2 3 0 0 0 "   r o t W i t h S h a p e = " 0 " > < a : s r g b C l r   v a l = " 0 0 0 0 0 0 " > < a : a l p h a   v a l = " 3 5 0 0 0 " / > < / a : s r g b C l r > < / a : o u t e r S h d w > < / a : e f f e c t L s t > < / a : e f f e c t S t y l e > < a : e f f e c t S t y l e > < a : e f f e c t L s t > < a : o u t e r S h d w   b l u r R a d = " 4 0 0 0 0 "   d i r = " 5 4 0 0 0 0 0 "   d i s t = " 2 3 0 0 0 "   r o t W i t h S h a p e = " 0 " > < a : s r g b C l r   v a l = " 0 0 0 0 0 0 " > < a : a l p h a   v a l = " 3 5 0 0 0 " / > < / a : s r g b C l r > < / a : o u t e r S h d w > < / a : e f f e c t L s t > < a : s c e n e 3 d > < a : c a m e r a   p r s t = " o r t h o g r a p h i c F r o n t " > < a : r o t   l a t = " 0 "   l o n = " 0 "   r e v = " 0 " / > < / a : c a m e r a > < a : l i g h t R i g   d i r = " t "   r i g = " t h r e e P t " > < a : r o t   l a t = " 0 "   l o n = " 0 "   r e v = " 1 2 0 0 0 0 0 " / > < / a : l i g h t R i g > < / a : s c e n e 3 d > < a : s p 3 d > < a : b e v e l T   h = " 2 5 4 0 0 "   w = " 6 3 5 0 0 " / > < / a : s p 3 d > < / a : e f f e c t S t y l e > < / a : e f f e c t S t y l e L s t > < a : b g F i l l S t y l e L s t > < a : s o l i d F i l l > < a : s c h e m e C l r   v a l = " p h C l r " / > < / a : s o l i d F i l l > < a : b l i p F i l l   d p i = " 0 "   r o t W i t h S h a p e = " 1 " > < a : b l i p   r : e m b e d = " r I d 1 " > < a : d u o t o n e > < a : s c h e m e C l r   v a l = " p h C l r " > < a : s h a d e   v a l = " 1 0 0 0 0 " / > < a : s a t M o d   v a l = " 4 0 0 0 0 0 " / > < / a : s c h e m e C l r > < a : s c h e m e C l r   v a l = " p h C l r " > < a : t i n t   v a l = " 9 0 0 0 0 " / > < a : s a t M o d   v a l = " 2 0 0 0 0 0 " / > < / a : s c h e m e C l r > < / a : d u o t o n e > < / a : b l i p > < a : t i l e   a l g n = " t l "   s x = " 1 0 0 0 0 0 "   s y = " 1 0 0 0 0 0 "   t x = " 0 "   t y = " 0 " / > < / a : b l i p F i l l > < a : g r a d F i l l   r o t W i t h S h a p e = " 1 " > < a : g s L s t > < a : g s   p o s = " 0 " > < a : s c h e m e C l r   v a l = " p h C l r " > < a : t i n t   v a l = " 8 0 0 0 0 " / > < a : s a t M o d   v a l = " 3 0 0 0 0 0 " / > < / a : s c h e m e C l r > < / a : g s > < a : g s   p o s = " 1 0 0 0 0 0 " > < a : s c h e m e C l r   v a l = " p h C l r " > < a : s h a d e   v a l = " 6 0 0 0 0 " / > < a : s a t M o d   v a l = " 2 0 0 0 0 0 " / > < / a : s c h e m e C l r > < / a : g s > < / a : g s L s t > < a : p a t h   p a t h = " c i r c l e " > < a : f i l l T o R e c t   b = " 5 0 0 0 0 "   l = " 5 0 0 0 0 "   r = " 5 0 0 0 0 "   t = " 5 0 0 0 0 " / > < / a : p a t h > < / a : g r a d F i l l > < / a : b g F i l l S t y l e L s t > < / a : f m t S c h e m e > < / a : t h e m e E l e m e n t s > < a : o b j e c t D e f a u l t s > < a : s p D e f > < a : s p P r / > < a : b o d y P r   a n c h o r = " c t r "   r t l C o l = " 0 "   v e r t = " h o r z " / > < a : l s t S t y l e > < a : l v l 1 p P r   a l g n = " c t r "   l v l = " 0 " / > < / a : l s t S t y l e > < a : s t y l e > < a : l n R e f   i d x = " 0 " / > < a : f i l l R e f   i d x = " 1 " > < a : s c h e m e C l r   v a l = " a c c e n t 1 " / > < / a : f i l l R e f > < a : e f f e c t R e f   i d x = " 0 " > < a : s c h e m e C l r   v a l = " a c c e n t 1 " / > < / a : e f f e c t R e f > < a : f o n t R e f   i d x = " n o n e " / > < / a : s t y l e > < / a : s p D e f > < a : l n D e f > < a : s p P r > < a : l n   c a p = " f l a t "   w = " 1 9 0 5 0 " > < a : s o l i d F i l l > < a : s c h e m e C l r   v a l = " a c c e n t 1 " > < a : l u m M o d   v a l = " 7 5 0 0 0 " / > < / a : s c h e m e C l r > < / a : s o l i d F i l l > < a : p r s t D a s h   v a l = " s o l i d " / > < a : r o u n d / > < / a : l n > < / a : s p P r > < a : b o d y P r   a n c h o r = " c t r "   r t l C o l = " 0 "   v e r t = " h o r z " / > < a : l s t S t y l e > < a : l v l 1 p P r   a l g n = " c t r "   l v l = " 0 " / > < / a : l s t S t y l e > < / a : l n D e f > < / a : o b j e c t D e f a u l t s > < a : e x t r a C l r S c h e m e L s t / > < / a : t h e m e >
</file>

<file path=docProps/app.xml>�� < ? x m l   v e r s i o n = " 1 . 0 "   e n c o d i n g = " U T F - 1 6 " ? > < p r o p e r t i e s : P r o p e r t i e s   x m l n s : p r o p e r t i e s = " h t t p : / / s c h e m a s . o p e n x m l f o r m a t s . o r g / o f f i c e D o c u m e n t / 2 0 0 6 / e x t e n d e d - p r o p e r t i e s "   x m l n s : v t = " h t t p : / / s c h e m a s . o p e n x m l f o r m a t s . o r g / o f f i c e D o c u m e n t / 2 0 0 6 / d o c P r o p s V T y p e s " > < p r o p e r t i e s : A p p V e r s i o n > 3 . 0 0 0 0 < / p r o p e r t i e s : A p p V e r s i o n > < p r o p e r t i e s : S c a l e C r o p > f a l s e < / p r o p e r t i e s : S c a l e C r o p > < p r o p e r t i e s : C o m p a n y > C o m p a n y < / p r o p e r t i e s : C o m p a n y > < p r o p e r t i e s : L i n k s U p T o D a t e > f a l s e < / p r o p e r t i e s : L i n k s U p T o D a t e > < p r o p e r t i e s : H y p e r l i n k s C h a n g e d > f a l s e < / p r o p e r t i e s : H y p e r l i n k s C h a n g e d > < p r o p e r t i e s : P r e s e n t a t i o n F o r m a t > O n - S c r e e n   S h o w   ( 4 : 3 ) < / p r o p e r t i e s : P r e s e n t a t i o n F o r m a t > < p r o p e r t i e s : A p p l i c a t i o n > Z o h o   S h o w < / p r o p e r t i e s : A p p l i c a t i o n > < p r o p e r t i e s : S h a r e d D o c > f a l s e < / p r o p e r t i e s : S h a r e d D o c > < / p r o p e r t i e s : P r o p e r t i e s >
</file>

<file path=docProps/core.xml>�� < ? x m l   v e r s i o n = " 1 . 0 "   e n c o d i n g = " U T F - 1 6 " ? > < c p : c o r e P r o p e r t i e s   x m l n s : c p = " h t t p : / / s c h e m a s . o p e n x m l f o r m a t s . o r g / p a c k a g e / 2 0 0 6 / m e t a d a t a / c o r e - p r o p e r t i e s "   x m l n s : d c = " h t t p : / / p u r l . o r g / d c / e l e m e n t s / 1 . 1 / "   x m l n s : d c m i t y p e = " h t t p : / / p u r l . o r g / d c / d c m i t y p e / "   x m l n s : d c t e r m s = " h t t p : / / p u r l . o r g / d c / t e r m s / "   x m l n s : x s i = " h t t p : / / w w w . w 3 . o r g / 2 0 0 1 / X M L S c h e m a - i n s t a n c e " > < d c : t i t l e > S l i d e   1 < / d c : t i t l e > < c p : r e v i s i o n > 1 < / c p : r e v i s i o n > < d c : c r e a t o r > g u r u r a j < / d c : c r e a t o r > < c p : l a s t M o d i f i e d B y > g u r u r a j < / c p : l a s t M o d i f i e d B y > < d c t e r m s : c r e a t e d   x m l n s : x s i = " h t t p : / / w w w . w 3 . o r g / 2 0 0 1 / X M L S c h e m a - i n s t a n c e "   x s i : t y p e = " d c t e r m s : W 3 C D T F " > 2 0 2 1 - 0 4 - 2 2 T 2 3 : 4 2 : 5 1 Z < / d c t e r m s : c r e a t e d > < d c t e r m s : m o d i f i e d   x m l n s : x s i = " h t t p : / / w w w . w 3 . o r g / 2 0 0 1 / X M L S c h e m a - i n s t a n c e "   x s i : t y p e = " d c t e r m s : W 3 C D T F " > 2 0 2 1 - 0 4 - 2 4 T 0 4 : 5 1 : 3 9 Z < / d c t e r m s : m o d i f i e d > < / c p : c o r e P r o p e r t i e s >
</file>