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/>
              <a:t>Landmark Recognition Challenge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Famous nad not so famous landmarks in images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kaggle </a:t>
            </a:r>
            <a:r>
              <a:rPr lang="en"/>
              <a:t>challenge</a:t>
            </a:r>
            <a:r>
              <a:rPr lang="en"/>
              <a:t> to predict landmarks.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supposed to help people better organize photo albums.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Training Images: 1225029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Number of Classes: 14951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Dataset: 117703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-Jupyter Notebook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Procesing (not incorporated yet) :(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-Tensorflow object detection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-Coco api data 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-Remove </a:t>
            </a:r>
            <a:r>
              <a:rPr lang="en"/>
              <a:t>Unwanted</a:t>
            </a:r>
            <a:r>
              <a:rPr lang="en"/>
              <a:t> Objects/filter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-https://github.com/dsp-uga/Team-Bulldawgs/blob/master/notebooks/object_detection_tutorial.ipynb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heavy deep learning models like U-Net and Tiramisu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if clustering high frequency classes, training small models and combining them together is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Ensemble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object detection model to detect sharp edges rather than detecting a box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