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2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9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2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B295-F88E-1040-8991-A29927498B27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220C-5126-494E-87E8-4091EB2EE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110j.files.wordpress.com/2013/10/playarchtectureasyncrequest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37092"/>
            <a:ext cx="7772400" cy="1470025"/>
          </a:xfrm>
        </p:spPr>
        <p:txBody>
          <a:bodyPr/>
          <a:lstStyle/>
          <a:p>
            <a:r>
              <a:rPr lang="en-US" dirty="0" err="1"/>
              <a:t>RideShare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750" y="1727199"/>
            <a:ext cx="7918450" cy="3547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CSCI 4370/6370</a:t>
            </a:r>
          </a:p>
          <a:p>
            <a:r>
              <a:rPr lang="en-US" dirty="0" err="1"/>
              <a:t>Akshay</a:t>
            </a:r>
            <a:r>
              <a:rPr lang="en-US" dirty="0"/>
              <a:t> </a:t>
            </a:r>
            <a:r>
              <a:rPr lang="en-US" dirty="0" err="1"/>
              <a:t>Mendki</a:t>
            </a:r>
          </a:p>
          <a:p>
            <a:r>
              <a:rPr lang="en-US" dirty="0"/>
              <a:t>Ankit </a:t>
            </a:r>
            <a:r>
              <a:rPr lang="en-US" dirty="0" err="1"/>
              <a:t>Vaghela</a:t>
            </a:r>
            <a:endParaRPr lang="en-US" dirty="0"/>
          </a:p>
          <a:p>
            <a:r>
              <a:rPr lang="en-US" dirty="0"/>
              <a:t>Omkar Mukund</a:t>
            </a:r>
          </a:p>
          <a:p>
            <a:r>
              <a:rPr lang="en-US" dirty="0"/>
              <a:t>Johnathan Kulovitz</a:t>
            </a:r>
          </a:p>
          <a:p>
            <a:r>
              <a:rPr lang="en-US" dirty="0"/>
              <a:t>Niraj Kadam</a:t>
            </a:r>
          </a:p>
          <a:p>
            <a:endParaRPr lang="en-US" dirty="0"/>
          </a:p>
        </p:txBody>
      </p:sp>
      <p:pic>
        <p:nvPicPr>
          <p:cNvPr id="4" name="Picture 3" descr="Screen Shot 2017-11-29 at 9.37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182"/>
            <a:ext cx="9144000" cy="11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4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“I need to get around Athens but I don’t have a car.” or “I wish someone would split gas with me on this trip to (X).”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RideShare</a:t>
            </a:r>
            <a:r>
              <a:rPr lang="en-US" dirty="0"/>
              <a:t> connects those looking for rides with drivers who are already going to the same place.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Driver Account</a:t>
            </a:r>
          </a:p>
          <a:p>
            <a:pPr lvl="1"/>
            <a:r>
              <a:rPr lang="en-US" dirty="0"/>
              <a:t>Asked for more information on registration</a:t>
            </a:r>
          </a:p>
          <a:p>
            <a:pPr lvl="1"/>
            <a:r>
              <a:rPr lang="en-US" dirty="0"/>
              <a:t>Able to register a vehicle under their account</a:t>
            </a:r>
          </a:p>
          <a:p>
            <a:pPr lvl="2"/>
            <a:r>
              <a:rPr lang="en-US" dirty="0"/>
              <a:t>Registration includes Car capacity question (min 2)</a:t>
            </a:r>
          </a:p>
          <a:p>
            <a:pPr lvl="1"/>
            <a:r>
              <a:rPr lang="en-US" dirty="0"/>
              <a:t>Able to make a ride using a certain vehicle and publicly list it.</a:t>
            </a:r>
          </a:p>
          <a:p>
            <a:pPr lvl="1"/>
            <a:r>
              <a:rPr lang="en-US" dirty="0"/>
              <a:t>Able to delete any self-registered rides or vehicles and profile.</a:t>
            </a:r>
          </a:p>
          <a:p>
            <a:r>
              <a:rPr lang="en-US" dirty="0"/>
              <a:t>Rider Account</a:t>
            </a:r>
          </a:p>
          <a:p>
            <a:pPr lvl="1"/>
            <a:r>
              <a:rPr lang="en-US" dirty="0"/>
              <a:t>Only asked for basic information</a:t>
            </a:r>
          </a:p>
          <a:p>
            <a:pPr lvl="1"/>
            <a:r>
              <a:rPr lang="en-US" dirty="0"/>
              <a:t>Riders can look at available rides, and sign up for an available seat in the driver’s car.</a:t>
            </a:r>
          </a:p>
          <a:p>
            <a:pPr lvl="1"/>
            <a:r>
              <a:rPr lang="en-US" dirty="0"/>
              <a:t>Able to delete profile.</a:t>
            </a:r>
          </a:p>
        </p:txBody>
      </p:sp>
    </p:spTree>
    <p:extLst>
      <p:ext uri="{BB962C8B-B14F-4D97-AF65-F5344CB8AC3E}">
        <p14:creationId xmlns:p14="http://schemas.microsoft.com/office/powerpoint/2010/main" val="237244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Trip Follow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a completed ride, a rider is allowed to review the driver. This includes an integer rating and comment.</a:t>
            </a:r>
          </a:p>
          <a:p>
            <a:r>
              <a:rPr lang="en-US" dirty="0"/>
              <a:t>The ratings per driver are averaged and their overall rating </a:t>
            </a:r>
            <a:r>
              <a:rPr lang="en-US"/>
              <a:t>is displayed.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33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pic>
        <p:nvPicPr>
          <p:cNvPr id="6" name="Picture 6" descr="playarchtectureasyncrequest.png">
            <a:extLst>
              <a:ext uri="{FF2B5EF4-FFF2-40B4-BE49-F238E27FC236}">
                <a16:creationId xmlns:a16="http://schemas.microsoft.com/office/drawing/2014/main" id="{497F31F8-E6C6-470A-B734-41F191804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501" y="1702459"/>
            <a:ext cx="4619625" cy="453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086B4B-4741-46B1-BC35-44A877887EC8}"/>
              </a:ext>
            </a:extLst>
          </p:cNvPr>
          <p:cNvSpPr txBox="1"/>
          <p:nvPr/>
        </p:nvSpPr>
        <p:spPr>
          <a:xfrm>
            <a:off x="104775" y="6515100"/>
            <a:ext cx="721181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hlinkClick r:id="rId3"/>
              </a:rPr>
              <a:t>source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522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97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Play 2 framework</a:t>
            </a:r>
          </a:p>
          <a:p>
            <a:r>
              <a:rPr lang="en-US" dirty="0" err="1"/>
              <a:t>Netty</a:t>
            </a:r>
            <a:r>
              <a:rPr lang="en-US" dirty="0"/>
              <a:t> for the web server</a:t>
            </a:r>
          </a:p>
          <a:p>
            <a:r>
              <a:rPr lang="en-US" dirty="0"/>
              <a:t>MySQL database</a:t>
            </a:r>
          </a:p>
          <a:p>
            <a:r>
              <a:rPr lang="en-US" dirty="0"/>
              <a:t> </a:t>
            </a:r>
            <a:r>
              <a:rPr lang="en-US" dirty="0" err="1"/>
              <a:t>Ebean</a:t>
            </a:r>
            <a:r>
              <a:rPr lang="en-US" dirty="0"/>
              <a:t> </a:t>
            </a:r>
            <a:r>
              <a:rPr lang="en-US" sz="2000" dirty="0"/>
              <a:t>(Java)</a:t>
            </a:r>
            <a:r>
              <a:rPr lang="en-US" dirty="0"/>
              <a:t> is included for database access</a:t>
            </a:r>
          </a:p>
          <a:p>
            <a:r>
              <a:rPr lang="en-US" dirty="0"/>
              <a:t>Twirl </a:t>
            </a:r>
            <a:r>
              <a:rPr lang="en-US" sz="2000" dirty="0"/>
              <a:t>(Scala)</a:t>
            </a:r>
            <a:r>
              <a:rPr lang="en-US" dirty="0"/>
              <a:t> as the html templating engine</a:t>
            </a:r>
          </a:p>
          <a:p>
            <a:r>
              <a:rPr lang="en-US" dirty="0" err="1"/>
              <a:t>Bcrypt</a:t>
            </a:r>
            <a:r>
              <a:rPr lang="en-US" dirty="0"/>
              <a:t> for password protection</a:t>
            </a:r>
          </a:p>
          <a:p>
            <a:r>
              <a:rPr lang="en-US" dirty="0"/>
              <a:t>SBT for dependency management</a:t>
            </a:r>
          </a:p>
        </p:txBody>
      </p:sp>
    </p:spTree>
    <p:extLst>
      <p:ext uri="{BB962C8B-B14F-4D97-AF65-F5344CB8AC3E}">
        <p14:creationId xmlns:p14="http://schemas.microsoft.com/office/powerpoint/2010/main" val="167450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E4D5-A370-41A6-877C-4950CE5A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3352"/>
            <a:ext cx="8229600" cy="114300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8466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RideShare</vt:lpstr>
      <vt:lpstr>What is it?</vt:lpstr>
      <vt:lpstr>Two Types of Accounts</vt:lpstr>
      <vt:lpstr>Post Trip Follow Up</vt:lpstr>
      <vt:lpstr>Software Architecture</vt:lpstr>
      <vt:lpstr>Software Architecture</vt:lpstr>
      <vt:lpstr>DEMO</vt:lpstr>
    </vt:vector>
  </TitlesOfParts>
  <Company>University of Georgia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RideShare</dc:title>
  <dc:creator>Johnathan Kulovitz</dc:creator>
  <cp:lastModifiedBy>Akshay Janardan Murlidhar Mendki</cp:lastModifiedBy>
  <cp:revision>46</cp:revision>
  <dcterms:created xsi:type="dcterms:W3CDTF">2017-11-29T14:39:34Z</dcterms:created>
  <dcterms:modified xsi:type="dcterms:W3CDTF">2017-12-04T02:49:54Z</dcterms:modified>
</cp:coreProperties>
</file>