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85" r:id="rId3"/>
    <p:sldId id="276" r:id="rId4"/>
    <p:sldId id="271" r:id="rId5"/>
    <p:sldId id="274" r:id="rId6"/>
    <p:sldId id="277" r:id="rId7"/>
    <p:sldId id="279" r:id="rId8"/>
    <p:sldId id="280" r:id="rId9"/>
    <p:sldId id="281" r:id="rId10"/>
    <p:sldId id="282" r:id="rId11"/>
    <p:sldId id="283" r:id="rId12"/>
    <p:sldId id="284" r:id="rId13"/>
    <p:sldId id="262" r:id="rId14"/>
    <p:sldId id="264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06" autoAdjust="0"/>
  </p:normalViewPr>
  <p:slideViewPr>
    <p:cSldViewPr>
      <p:cViewPr varScale="1">
        <p:scale>
          <a:sx n="74" d="100"/>
          <a:sy n="74" d="100"/>
        </p:scale>
        <p:origin x="582" y="7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EF1F50-9356-40ED-B690-45552EFB10D4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D6FB3A1-42BB-4F44-9E00-990BE32DD884}">
      <dgm:prSet phldrT="[Text]"/>
      <dgm:spPr/>
      <dgm:t>
        <a:bodyPr/>
        <a:lstStyle/>
        <a:p>
          <a:r>
            <a:rPr lang="en-US" dirty="0" smtClean="0"/>
            <a:t>Data understanding: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heading"/>
        </a:ext>
      </dgm:extLst>
    </dgm:pt>
    <dgm:pt modelId="{81F03BFE-578B-439D-BD6E-BE460597E3DE}" type="parTrans" cxnId="{F76B999B-7205-4CEB-9944-D6638A873F63}">
      <dgm:prSet/>
      <dgm:spPr/>
      <dgm:t>
        <a:bodyPr/>
        <a:lstStyle/>
        <a:p>
          <a:endParaRPr lang="en-US"/>
        </a:p>
      </dgm:t>
    </dgm:pt>
    <dgm:pt modelId="{F350060D-D24C-49B7-945E-7B7A1EF4B4C6}" type="sibTrans" cxnId="{F76B999B-7205-4CEB-9944-D6638A873F63}">
      <dgm:prSet/>
      <dgm:spPr/>
      <dgm:t>
        <a:bodyPr/>
        <a:lstStyle/>
        <a:p>
          <a:endParaRPr lang="en-US"/>
        </a:p>
      </dgm:t>
    </dgm:pt>
    <dgm:pt modelId="{FD1D776F-3312-4C1C-B05A-6F3E23788566}">
      <dgm:prSet phldrT="[Text]"/>
      <dgm:spPr/>
      <dgm:t>
        <a:bodyPr/>
        <a:lstStyle/>
        <a:p>
          <a:r>
            <a:rPr lang="en-US" dirty="0" smtClean="0"/>
            <a:t>Rows: 149861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A tasks"/>
        </a:ext>
      </dgm:extLst>
    </dgm:pt>
    <dgm:pt modelId="{68761261-F83C-4BBF-B20B-51C7D0224EF8}" type="parTrans" cxnId="{DC234F64-EBE7-442A-99C7-7AC3CBAB8EAA}">
      <dgm:prSet/>
      <dgm:spPr/>
      <dgm:t>
        <a:bodyPr/>
        <a:lstStyle/>
        <a:p>
          <a:endParaRPr lang="en-US"/>
        </a:p>
      </dgm:t>
    </dgm:pt>
    <dgm:pt modelId="{B5FCADFA-BEFF-4644-A3E0-4FB4850EC763}" type="sibTrans" cxnId="{DC234F64-EBE7-442A-99C7-7AC3CBAB8EAA}">
      <dgm:prSet/>
      <dgm:spPr/>
      <dgm:t>
        <a:bodyPr/>
        <a:lstStyle/>
        <a:p>
          <a:endParaRPr lang="en-US"/>
        </a:p>
      </dgm:t>
    </dgm:pt>
    <dgm:pt modelId="{2C2AAB90-893F-47D5-82A2-734059FB9D92}">
      <dgm:prSet phldrT="[Text]"/>
      <dgm:spPr/>
      <dgm:t>
        <a:bodyPr/>
        <a:lstStyle/>
        <a:p>
          <a:r>
            <a:rPr lang="en-US" dirty="0" smtClean="0"/>
            <a:t>Data Cleaning: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heading"/>
        </a:ext>
      </dgm:extLst>
    </dgm:pt>
    <dgm:pt modelId="{6F684AA1-8FC8-474E-99EE-C00FF9641A37}" type="parTrans" cxnId="{631B70B3-5374-4903-AC2F-AA1D016A7B5A}">
      <dgm:prSet/>
      <dgm:spPr/>
      <dgm:t>
        <a:bodyPr/>
        <a:lstStyle/>
        <a:p>
          <a:endParaRPr lang="en-US"/>
        </a:p>
      </dgm:t>
    </dgm:pt>
    <dgm:pt modelId="{257840C3-92B4-4EEF-80AF-B15F7C0E1B69}" type="sibTrans" cxnId="{631B70B3-5374-4903-AC2F-AA1D016A7B5A}">
      <dgm:prSet/>
      <dgm:spPr/>
      <dgm:t>
        <a:bodyPr/>
        <a:lstStyle/>
        <a:p>
          <a:endParaRPr lang="en-US"/>
        </a:p>
      </dgm:t>
    </dgm:pt>
    <dgm:pt modelId="{17FDBE89-FEA2-415A-905A-E06C7A3F1BB0}">
      <dgm:prSet phldrT="[Text]"/>
      <dgm:spPr/>
      <dgm:t>
        <a:bodyPr/>
        <a:lstStyle/>
        <a:p>
          <a:r>
            <a:rPr lang="en-US" dirty="0" smtClean="0"/>
            <a:t>Removed</a:t>
          </a:r>
          <a:r>
            <a:rPr lang="en-US" baseline="0" dirty="0" smtClean="0"/>
            <a:t> the Duplicated values</a:t>
          </a:r>
          <a:endParaRPr lang="en-US" dirty="0"/>
        </a:p>
      </dgm:t>
      <dgm:extLst/>
    </dgm:pt>
    <dgm:pt modelId="{18158461-4055-4C65-872E-D21F94201B70}" type="parTrans" cxnId="{D89A987C-9FB0-4C87-A97D-41B1F4FB9CE8}">
      <dgm:prSet/>
      <dgm:spPr/>
      <dgm:t>
        <a:bodyPr/>
        <a:lstStyle/>
        <a:p>
          <a:endParaRPr lang="en-US"/>
        </a:p>
      </dgm:t>
    </dgm:pt>
    <dgm:pt modelId="{D1C968C3-DFEE-493F-8039-F1FFCB190604}" type="sibTrans" cxnId="{D89A987C-9FB0-4C87-A97D-41B1F4FB9CE8}">
      <dgm:prSet/>
      <dgm:spPr/>
      <dgm:t>
        <a:bodyPr/>
        <a:lstStyle/>
        <a:p>
          <a:endParaRPr lang="en-US"/>
        </a:p>
      </dgm:t>
    </dgm:pt>
    <dgm:pt modelId="{8BF4F61E-B39C-4AFC-BD52-8E66AED591ED}">
      <dgm:prSet phldrT="[Text]"/>
      <dgm:spPr/>
      <dgm:t>
        <a:bodyPr/>
        <a:lstStyle/>
        <a:p>
          <a:r>
            <a:rPr lang="en-US" dirty="0" smtClean="0"/>
            <a:t>Columns: 11</a:t>
          </a:r>
          <a:endParaRPr lang="en-US" dirty="0"/>
        </a:p>
      </dgm:t>
      <dgm:extLst/>
    </dgm:pt>
    <dgm:pt modelId="{5518E694-BAAC-467C-82D2-770898430008}" type="parTrans" cxnId="{D49DE431-8F59-49DA-BC1C-7892372B4866}">
      <dgm:prSet/>
      <dgm:spPr/>
      <dgm:t>
        <a:bodyPr/>
        <a:lstStyle/>
        <a:p>
          <a:endParaRPr lang="en-US"/>
        </a:p>
      </dgm:t>
    </dgm:pt>
    <dgm:pt modelId="{9E553D9C-202A-4FF8-8B10-5B704D101838}" type="sibTrans" cxnId="{D49DE431-8F59-49DA-BC1C-7892372B4866}">
      <dgm:prSet/>
      <dgm:spPr/>
      <dgm:t>
        <a:bodyPr/>
        <a:lstStyle/>
        <a:p>
          <a:endParaRPr lang="en-US"/>
        </a:p>
      </dgm:t>
    </dgm:pt>
    <dgm:pt modelId="{1264FAF5-C89A-4A5C-B90E-17BFD26310E5}">
      <dgm:prSet phldrT="[Text]"/>
      <dgm:spPr/>
      <dgm:t>
        <a:bodyPr/>
        <a:lstStyle/>
        <a:p>
          <a:r>
            <a:rPr lang="en-US" dirty="0" smtClean="0"/>
            <a:t>Feature extraction</a:t>
          </a:r>
          <a:endParaRPr lang="en-US" dirty="0"/>
        </a:p>
      </dgm:t>
      <dgm:extLst/>
    </dgm:pt>
    <dgm:pt modelId="{6AAFFBE2-58DE-4995-A3AD-0ADDB43D3C76}" type="parTrans" cxnId="{11FB6A70-AED1-483E-A718-807A624F23DE}">
      <dgm:prSet/>
      <dgm:spPr/>
      <dgm:t>
        <a:bodyPr/>
        <a:lstStyle/>
        <a:p>
          <a:endParaRPr lang="en-US"/>
        </a:p>
      </dgm:t>
    </dgm:pt>
    <dgm:pt modelId="{AA5E0297-E0CA-4432-9918-50F4D014FDA8}" type="sibTrans" cxnId="{11FB6A70-AED1-483E-A718-807A624F23DE}">
      <dgm:prSet/>
      <dgm:spPr/>
      <dgm:t>
        <a:bodyPr/>
        <a:lstStyle/>
        <a:p>
          <a:endParaRPr lang="en-US"/>
        </a:p>
      </dgm:t>
    </dgm:pt>
    <dgm:pt modelId="{03C47B66-64CD-4463-A01A-AA37E932617B}">
      <dgm:prSet phldrT="[Text]"/>
      <dgm:spPr/>
      <dgm:t>
        <a:bodyPr/>
        <a:lstStyle/>
        <a:p>
          <a:r>
            <a:rPr lang="en-US" dirty="0" smtClean="0"/>
            <a:t>Convert data into proper tabular format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 title="Group B tasks"/>
        </a:ext>
      </dgm:extLst>
    </dgm:pt>
    <dgm:pt modelId="{7BD436B4-12EA-4D6A-9A8E-F6B4575D303E}" type="parTrans" cxnId="{3194E01C-0C3D-46A5-BFA9-6C82DB7D3125}">
      <dgm:prSet/>
      <dgm:spPr/>
      <dgm:t>
        <a:bodyPr/>
        <a:lstStyle/>
        <a:p>
          <a:endParaRPr lang="en-US"/>
        </a:p>
      </dgm:t>
    </dgm:pt>
    <dgm:pt modelId="{B74B272D-171E-48AD-A061-1343FE0B87CA}" type="sibTrans" cxnId="{3194E01C-0C3D-46A5-BFA9-6C82DB7D3125}">
      <dgm:prSet/>
      <dgm:spPr/>
      <dgm:t>
        <a:bodyPr/>
        <a:lstStyle/>
        <a:p>
          <a:endParaRPr lang="en-US"/>
        </a:p>
      </dgm:t>
    </dgm:pt>
    <dgm:pt modelId="{C1F5399E-3CEA-4B06-A7E2-BE5A4E416B4C}">
      <dgm:prSet phldrT="[Text]"/>
      <dgm:spPr/>
      <dgm:t>
        <a:bodyPr/>
        <a:lstStyle/>
        <a:p>
          <a:r>
            <a:rPr lang="en-US" dirty="0" smtClean="0"/>
            <a:t>Checked the data type(handled the conversion if required)</a:t>
          </a:r>
          <a:endParaRPr lang="en-US" dirty="0"/>
        </a:p>
      </dgm:t>
      <dgm:extLst/>
    </dgm:pt>
    <dgm:pt modelId="{9D2EE902-970F-4BA2-AF8A-E7BEF20E97C2}" type="parTrans" cxnId="{D252E34C-51A0-401F-8854-A7AEBBFB85D4}">
      <dgm:prSet/>
      <dgm:spPr/>
      <dgm:t>
        <a:bodyPr/>
        <a:lstStyle/>
        <a:p>
          <a:endParaRPr lang="en-US"/>
        </a:p>
      </dgm:t>
    </dgm:pt>
    <dgm:pt modelId="{4894FF6B-F5F4-4E68-988E-15072C6FF799}" type="sibTrans" cxnId="{D252E34C-51A0-401F-8854-A7AEBBFB85D4}">
      <dgm:prSet/>
      <dgm:spPr/>
      <dgm:t>
        <a:bodyPr/>
        <a:lstStyle/>
        <a:p>
          <a:endParaRPr lang="en-US"/>
        </a:p>
      </dgm:t>
    </dgm:pt>
    <dgm:pt modelId="{038CF8C2-0AE7-4FEB-A1C0-EFA18568702A}">
      <dgm:prSet phldrT="[Text]"/>
      <dgm:spPr/>
      <dgm:t>
        <a:bodyPr/>
        <a:lstStyle/>
        <a:p>
          <a:r>
            <a:rPr lang="en-US" dirty="0" smtClean="0"/>
            <a:t>Checked for any NULL, #</a:t>
          </a:r>
          <a:r>
            <a:rPr lang="en-US" dirty="0" err="1" smtClean="0"/>
            <a:t>ERROR,etc</a:t>
          </a:r>
          <a:r>
            <a:rPr lang="en-US" dirty="0" smtClean="0"/>
            <a:t>. (irrelevant rows)</a:t>
          </a:r>
          <a:endParaRPr lang="en-US" dirty="0"/>
        </a:p>
      </dgm:t>
      <dgm:extLst/>
    </dgm:pt>
    <dgm:pt modelId="{F380B635-89C8-4995-9AEF-FAFF26C3C115}" type="parTrans" cxnId="{14E4E8EC-88C3-491E-ACA1-988A68F92CD4}">
      <dgm:prSet/>
      <dgm:spPr/>
      <dgm:t>
        <a:bodyPr/>
        <a:lstStyle/>
        <a:p>
          <a:endParaRPr lang="en-US"/>
        </a:p>
      </dgm:t>
    </dgm:pt>
    <dgm:pt modelId="{F0594CF0-1DCF-414D-B97C-E08E3272C22C}" type="sibTrans" cxnId="{14E4E8EC-88C3-491E-ACA1-988A68F92CD4}">
      <dgm:prSet/>
      <dgm:spPr/>
      <dgm:t>
        <a:bodyPr/>
        <a:lstStyle/>
        <a:p>
          <a:endParaRPr lang="en-US"/>
        </a:p>
      </dgm:t>
    </dgm:pt>
    <dgm:pt modelId="{2BDA61DD-0B1B-4EFA-B982-DD56A80A0F11}" type="pres">
      <dgm:prSet presAssocID="{19EF1F50-9356-40ED-B690-45552EFB10D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C779F2-EC33-4DC6-8641-7142A09A4701}" type="pres">
      <dgm:prSet presAssocID="{DD6FB3A1-42BB-4F44-9E00-990BE32DD88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024891-B63E-4C05-BC69-6700AFBBEB1B}" type="pres">
      <dgm:prSet presAssocID="{DD6FB3A1-42BB-4F44-9E00-990BE32DD88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0476BB-445B-486F-A920-2DF4BFB38FF2}" type="pres">
      <dgm:prSet presAssocID="{2C2AAB90-893F-47D5-82A2-734059FB9D9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146445-1712-4DA0-B8A1-A47FEB5E23B8}" type="pres">
      <dgm:prSet presAssocID="{2C2AAB90-893F-47D5-82A2-734059FB9D92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847C5AE-FA14-43B4-A451-F514506FA5AE}" type="presOf" srcId="{C1F5399E-3CEA-4B06-A7E2-BE5A4E416B4C}" destId="{93146445-1712-4DA0-B8A1-A47FEB5E23B8}" srcOrd="0" destOrd="1" presId="urn:microsoft.com/office/officeart/2005/8/layout/vList2"/>
    <dgm:cxn modelId="{631B70B3-5374-4903-AC2F-AA1D016A7B5A}" srcId="{19EF1F50-9356-40ED-B690-45552EFB10D4}" destId="{2C2AAB90-893F-47D5-82A2-734059FB9D92}" srcOrd="1" destOrd="0" parTransId="{6F684AA1-8FC8-474E-99EE-C00FF9641A37}" sibTransId="{257840C3-92B4-4EEF-80AF-B15F7C0E1B69}"/>
    <dgm:cxn modelId="{14E4E8EC-88C3-491E-ACA1-988A68F92CD4}" srcId="{2C2AAB90-893F-47D5-82A2-734059FB9D92}" destId="{038CF8C2-0AE7-4FEB-A1C0-EFA18568702A}" srcOrd="4" destOrd="0" parTransId="{F380B635-89C8-4995-9AEF-FAFF26C3C115}" sibTransId="{F0594CF0-1DCF-414D-B97C-E08E3272C22C}"/>
    <dgm:cxn modelId="{A44C072A-6A29-47C2-ADC9-07B0B5F71AE4}" type="presOf" srcId="{038CF8C2-0AE7-4FEB-A1C0-EFA18568702A}" destId="{93146445-1712-4DA0-B8A1-A47FEB5E23B8}" srcOrd="0" destOrd="4" presId="urn:microsoft.com/office/officeart/2005/8/layout/vList2"/>
    <dgm:cxn modelId="{B1E30436-2AAA-41CA-85AF-88E078128CD8}" type="presOf" srcId="{1264FAF5-C89A-4A5C-B90E-17BFD26310E5}" destId="{93146445-1712-4DA0-B8A1-A47FEB5E23B8}" srcOrd="0" destOrd="3" presId="urn:microsoft.com/office/officeart/2005/8/layout/vList2"/>
    <dgm:cxn modelId="{B646DBAC-AA04-4328-827A-914A31A283CB}" type="presOf" srcId="{FD1D776F-3312-4C1C-B05A-6F3E23788566}" destId="{75024891-B63E-4C05-BC69-6700AFBBEB1B}" srcOrd="0" destOrd="0" presId="urn:microsoft.com/office/officeart/2005/8/layout/vList2"/>
    <dgm:cxn modelId="{1D4DC148-15FA-4D48-A812-F300A00BBD8D}" type="presOf" srcId="{2C2AAB90-893F-47D5-82A2-734059FB9D92}" destId="{000476BB-445B-486F-A920-2DF4BFB38FF2}" srcOrd="0" destOrd="0" presId="urn:microsoft.com/office/officeart/2005/8/layout/vList2"/>
    <dgm:cxn modelId="{F274E693-2FC5-4619-A785-7632B0E42182}" type="presOf" srcId="{8BF4F61E-B39C-4AFC-BD52-8E66AED591ED}" destId="{75024891-B63E-4C05-BC69-6700AFBBEB1B}" srcOrd="0" destOrd="1" presId="urn:microsoft.com/office/officeart/2005/8/layout/vList2"/>
    <dgm:cxn modelId="{F76B999B-7205-4CEB-9944-D6638A873F63}" srcId="{19EF1F50-9356-40ED-B690-45552EFB10D4}" destId="{DD6FB3A1-42BB-4F44-9E00-990BE32DD884}" srcOrd="0" destOrd="0" parTransId="{81F03BFE-578B-439D-BD6E-BE460597E3DE}" sibTransId="{F350060D-D24C-49B7-945E-7B7A1EF4B4C6}"/>
    <dgm:cxn modelId="{941BF657-6DF3-438D-A70B-396E78E98848}" type="presOf" srcId="{03C47B66-64CD-4463-A01A-AA37E932617B}" destId="{93146445-1712-4DA0-B8A1-A47FEB5E23B8}" srcOrd="0" destOrd="0" presId="urn:microsoft.com/office/officeart/2005/8/layout/vList2"/>
    <dgm:cxn modelId="{CAE95263-20E5-4859-801E-95D5AB3FE6EF}" type="presOf" srcId="{19EF1F50-9356-40ED-B690-45552EFB10D4}" destId="{2BDA61DD-0B1B-4EFA-B982-DD56A80A0F11}" srcOrd="0" destOrd="0" presId="urn:microsoft.com/office/officeart/2005/8/layout/vList2"/>
    <dgm:cxn modelId="{77A63044-C477-4A21-B4F2-EEA4ACB4D0DE}" type="presOf" srcId="{DD6FB3A1-42BB-4F44-9E00-990BE32DD884}" destId="{26C779F2-EC33-4DC6-8641-7142A09A4701}" srcOrd="0" destOrd="0" presId="urn:microsoft.com/office/officeart/2005/8/layout/vList2"/>
    <dgm:cxn modelId="{D49DE431-8F59-49DA-BC1C-7892372B4866}" srcId="{DD6FB3A1-42BB-4F44-9E00-990BE32DD884}" destId="{8BF4F61E-B39C-4AFC-BD52-8E66AED591ED}" srcOrd="1" destOrd="0" parTransId="{5518E694-BAAC-467C-82D2-770898430008}" sibTransId="{9E553D9C-202A-4FF8-8B10-5B704D101838}"/>
    <dgm:cxn modelId="{D252E34C-51A0-401F-8854-A7AEBBFB85D4}" srcId="{2C2AAB90-893F-47D5-82A2-734059FB9D92}" destId="{C1F5399E-3CEA-4B06-A7E2-BE5A4E416B4C}" srcOrd="1" destOrd="0" parTransId="{9D2EE902-970F-4BA2-AF8A-E7BEF20E97C2}" sibTransId="{4894FF6B-F5F4-4E68-988E-15072C6FF799}"/>
    <dgm:cxn modelId="{572D98FE-FFB9-422D-983B-09D12EF42E31}" type="presOf" srcId="{17FDBE89-FEA2-415A-905A-E06C7A3F1BB0}" destId="{93146445-1712-4DA0-B8A1-A47FEB5E23B8}" srcOrd="0" destOrd="2" presId="urn:microsoft.com/office/officeart/2005/8/layout/vList2"/>
    <dgm:cxn modelId="{11FB6A70-AED1-483E-A718-807A624F23DE}" srcId="{2C2AAB90-893F-47D5-82A2-734059FB9D92}" destId="{1264FAF5-C89A-4A5C-B90E-17BFD26310E5}" srcOrd="3" destOrd="0" parTransId="{6AAFFBE2-58DE-4995-A3AD-0ADDB43D3C76}" sibTransId="{AA5E0297-E0CA-4432-9918-50F4D014FDA8}"/>
    <dgm:cxn modelId="{3194E01C-0C3D-46A5-BFA9-6C82DB7D3125}" srcId="{2C2AAB90-893F-47D5-82A2-734059FB9D92}" destId="{03C47B66-64CD-4463-A01A-AA37E932617B}" srcOrd="0" destOrd="0" parTransId="{7BD436B4-12EA-4D6A-9A8E-F6B4575D303E}" sibTransId="{B74B272D-171E-48AD-A061-1343FE0B87CA}"/>
    <dgm:cxn modelId="{D89A987C-9FB0-4C87-A97D-41B1F4FB9CE8}" srcId="{2C2AAB90-893F-47D5-82A2-734059FB9D92}" destId="{17FDBE89-FEA2-415A-905A-E06C7A3F1BB0}" srcOrd="2" destOrd="0" parTransId="{18158461-4055-4C65-872E-D21F94201B70}" sibTransId="{D1C968C3-DFEE-493F-8039-F1FFCB190604}"/>
    <dgm:cxn modelId="{DC234F64-EBE7-442A-99C7-7AC3CBAB8EAA}" srcId="{DD6FB3A1-42BB-4F44-9E00-990BE32DD884}" destId="{FD1D776F-3312-4C1C-B05A-6F3E23788566}" srcOrd="0" destOrd="0" parTransId="{68761261-F83C-4BBF-B20B-51C7D0224EF8}" sibTransId="{B5FCADFA-BEFF-4644-A3E0-4FB4850EC763}"/>
    <dgm:cxn modelId="{098D3391-FAE1-4B0A-A559-77DC85583A22}" type="presParOf" srcId="{2BDA61DD-0B1B-4EFA-B982-DD56A80A0F11}" destId="{26C779F2-EC33-4DC6-8641-7142A09A4701}" srcOrd="0" destOrd="0" presId="urn:microsoft.com/office/officeart/2005/8/layout/vList2"/>
    <dgm:cxn modelId="{C6695637-ED30-4C24-AA11-6606202B9C37}" type="presParOf" srcId="{2BDA61DD-0B1B-4EFA-B982-DD56A80A0F11}" destId="{75024891-B63E-4C05-BC69-6700AFBBEB1B}" srcOrd="1" destOrd="0" presId="urn:microsoft.com/office/officeart/2005/8/layout/vList2"/>
    <dgm:cxn modelId="{EA7C2520-660A-4FC5-8DDD-BB1530410AAA}" type="presParOf" srcId="{2BDA61DD-0B1B-4EFA-B982-DD56A80A0F11}" destId="{000476BB-445B-486F-A920-2DF4BFB38FF2}" srcOrd="2" destOrd="0" presId="urn:microsoft.com/office/officeart/2005/8/layout/vList2"/>
    <dgm:cxn modelId="{44C361C1-31A9-4489-89DF-4E63B98C2BD4}" type="presParOf" srcId="{2BDA61DD-0B1B-4EFA-B982-DD56A80A0F11}" destId="{93146445-1712-4DA0-B8A1-A47FEB5E23B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C779F2-EC33-4DC6-8641-7142A09A4701}">
      <dsp:nvSpPr>
        <dsp:cNvPr id="0" name=""/>
        <dsp:cNvSpPr/>
      </dsp:nvSpPr>
      <dsp:spPr>
        <a:xfrm>
          <a:off x="0" y="64503"/>
          <a:ext cx="4785057" cy="631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understanding:</a:t>
          </a:r>
          <a:endParaRPr lang="en-US" sz="2700" kern="1200" dirty="0"/>
        </a:p>
      </dsp:txBody>
      <dsp:txXfrm>
        <a:off x="30842" y="95345"/>
        <a:ext cx="4723373" cy="570116"/>
      </dsp:txXfrm>
    </dsp:sp>
    <dsp:sp modelId="{75024891-B63E-4C05-BC69-6700AFBBEB1B}">
      <dsp:nvSpPr>
        <dsp:cNvPr id="0" name=""/>
        <dsp:cNvSpPr/>
      </dsp:nvSpPr>
      <dsp:spPr>
        <a:xfrm>
          <a:off x="0" y="696303"/>
          <a:ext cx="4785057" cy="68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2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Rows: 149861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Columns: 11</a:t>
          </a:r>
          <a:endParaRPr lang="en-US" sz="2100" kern="1200" dirty="0"/>
        </a:p>
      </dsp:txBody>
      <dsp:txXfrm>
        <a:off x="0" y="696303"/>
        <a:ext cx="4785057" cy="684652"/>
      </dsp:txXfrm>
    </dsp:sp>
    <dsp:sp modelId="{000476BB-445B-486F-A920-2DF4BFB38FF2}">
      <dsp:nvSpPr>
        <dsp:cNvPr id="0" name=""/>
        <dsp:cNvSpPr/>
      </dsp:nvSpPr>
      <dsp:spPr>
        <a:xfrm>
          <a:off x="0" y="1380956"/>
          <a:ext cx="4785057" cy="6318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Data Cleaning:</a:t>
          </a:r>
          <a:endParaRPr lang="en-US" sz="2700" kern="1200" dirty="0"/>
        </a:p>
      </dsp:txBody>
      <dsp:txXfrm>
        <a:off x="30842" y="1411798"/>
        <a:ext cx="4723373" cy="570116"/>
      </dsp:txXfrm>
    </dsp:sp>
    <dsp:sp modelId="{93146445-1712-4DA0-B8A1-A47FEB5E23B8}">
      <dsp:nvSpPr>
        <dsp:cNvPr id="0" name=""/>
        <dsp:cNvSpPr/>
      </dsp:nvSpPr>
      <dsp:spPr>
        <a:xfrm>
          <a:off x="0" y="2012756"/>
          <a:ext cx="4785057" cy="25709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92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Convert data into proper tabular format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Checked the data type(handled the conversion if required)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Removed</a:t>
          </a:r>
          <a:r>
            <a:rPr lang="en-US" sz="2100" kern="1200" baseline="0" dirty="0" smtClean="0"/>
            <a:t> the Duplicated values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Feature extraction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Checked for any NULL, #</a:t>
          </a:r>
          <a:r>
            <a:rPr lang="en-US" sz="2100" kern="1200" dirty="0" err="1" smtClean="0"/>
            <a:t>ERROR,etc</a:t>
          </a:r>
          <a:r>
            <a:rPr lang="en-US" sz="2100" kern="1200" dirty="0" smtClean="0"/>
            <a:t>. (irrelevant rows)</a:t>
          </a:r>
          <a:endParaRPr lang="en-US" sz="2100" kern="1200" dirty="0"/>
        </a:p>
      </dsp:txBody>
      <dsp:txXfrm>
        <a:off x="0" y="2012756"/>
        <a:ext cx="4785057" cy="2570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5FFBF-2C64-42CD-9E2F-09E2049D891B}" type="datetimeFigureOut">
              <a:rPr lang="en-US"/>
              <a:t>8/5/2025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F2C6B-0C1B-4F88-BCBA-898BA50DE78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0930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3DF44-BBF1-44C7-A0B1-7B7B2F7B3880}" type="datetimeFigureOut">
              <a:rPr lang="en-US"/>
              <a:t>8/5/2025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E53BB-F993-49A1-9E37-CA3E5BE070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9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88825" cy="4449836"/>
          </a:xfrm>
          <a:custGeom>
            <a:avLst/>
            <a:gdLst>
              <a:gd name="connsiteX0" fmla="*/ 0 w 12188825"/>
              <a:gd name="connsiteY0" fmla="*/ 0 h 5545334"/>
              <a:gd name="connsiteX1" fmla="*/ 12188825 w 12188825"/>
              <a:gd name="connsiteY1" fmla="*/ 0 h 5545334"/>
              <a:gd name="connsiteX2" fmla="*/ 12188825 w 12188825"/>
              <a:gd name="connsiteY2" fmla="*/ 4181566 h 5545334"/>
              <a:gd name="connsiteX3" fmla="*/ 6105607 w 12188825"/>
              <a:gd name="connsiteY3" fmla="*/ 4449836 h 5545334"/>
              <a:gd name="connsiteX4" fmla="*/ 1 w 12188825"/>
              <a:gd name="connsiteY4" fmla="*/ 4179342 h 5545334"/>
              <a:gd name="connsiteX5" fmla="*/ 1 w 12188825"/>
              <a:gd name="connsiteY5" fmla="*/ 5545334 h 5545334"/>
              <a:gd name="connsiteX6" fmla="*/ 0 w 12188825"/>
              <a:gd name="connsiteY6" fmla="*/ 0 h 5545334"/>
              <a:gd name="connsiteX0" fmla="*/ 0 w 12188825"/>
              <a:gd name="connsiteY0" fmla="*/ 0 h 4449836"/>
              <a:gd name="connsiteX1" fmla="*/ 12188825 w 12188825"/>
              <a:gd name="connsiteY1" fmla="*/ 0 h 4449836"/>
              <a:gd name="connsiteX2" fmla="*/ 12188825 w 12188825"/>
              <a:gd name="connsiteY2" fmla="*/ 4181566 h 4449836"/>
              <a:gd name="connsiteX3" fmla="*/ 6105607 w 12188825"/>
              <a:gd name="connsiteY3" fmla="*/ 4449836 h 4449836"/>
              <a:gd name="connsiteX4" fmla="*/ 1 w 12188825"/>
              <a:gd name="connsiteY4" fmla="*/ 4179342 h 4449836"/>
              <a:gd name="connsiteX5" fmla="*/ 0 w 12188825"/>
              <a:gd name="connsiteY5" fmla="*/ 0 h 444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4449836">
                <a:moveTo>
                  <a:pt x="0" y="0"/>
                </a:moveTo>
                <a:lnTo>
                  <a:pt x="12188825" y="0"/>
                </a:lnTo>
                <a:lnTo>
                  <a:pt x="12188825" y="4181566"/>
                </a:lnTo>
                <a:cubicBezTo>
                  <a:pt x="10420785" y="4351787"/>
                  <a:pt x="8336850" y="4449836"/>
                  <a:pt x="6105607" y="4449836"/>
                </a:cubicBezTo>
                <a:cubicBezTo>
                  <a:pt x="3864934" y="4449836"/>
                  <a:pt x="1772815" y="4350957"/>
                  <a:pt x="1" y="4179342"/>
                </a:cubicBezTo>
                <a:cubicBezTo>
                  <a:pt x="1" y="2786228"/>
                  <a:pt x="0" y="1393114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7" name="Rectangle 12"/>
          <p:cNvSpPr/>
          <p:nvPr/>
        </p:nvSpPr>
        <p:spPr>
          <a:xfrm flipV="1">
            <a:off x="3" y="4179342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16"/>
          <p:cNvSpPr/>
          <p:nvPr/>
        </p:nvSpPr>
        <p:spPr>
          <a:xfrm flipV="1">
            <a:off x="0" y="4232668"/>
            <a:ext cx="12188825" cy="2625332"/>
          </a:xfrm>
          <a:custGeom>
            <a:avLst/>
            <a:gdLst/>
            <a:ahLst/>
            <a:cxnLst/>
            <a:rect l="l" t="t" r="r" b="b"/>
            <a:pathLst>
              <a:path w="12188825" h="2625332">
                <a:moveTo>
                  <a:pt x="12188819" y="2625332"/>
                </a:moveTo>
                <a:lnTo>
                  <a:pt x="12188819" y="1143000"/>
                </a:lnTo>
                <a:lnTo>
                  <a:pt x="12188819" y="1066800"/>
                </a:lnTo>
                <a:lnTo>
                  <a:pt x="12188825" y="1066800"/>
                </a:lnTo>
                <a:lnTo>
                  <a:pt x="12188825" y="0"/>
                </a:lnTo>
                <a:lnTo>
                  <a:pt x="1" y="0"/>
                </a:lnTo>
                <a:lnTo>
                  <a:pt x="1" y="762000"/>
                </a:lnTo>
                <a:lnTo>
                  <a:pt x="1" y="893566"/>
                </a:lnTo>
                <a:lnTo>
                  <a:pt x="0" y="893566"/>
                </a:lnTo>
                <a:lnTo>
                  <a:pt x="0" y="2417303"/>
                </a:lnTo>
                <a:cubicBezTo>
                  <a:pt x="1730673" y="2256633"/>
                  <a:pt x="3842817" y="2181652"/>
                  <a:pt x="6121030" y="2221419"/>
                </a:cubicBezTo>
                <a:cubicBezTo>
                  <a:pt x="8380478" y="2260858"/>
                  <a:pt x="10472741" y="2407392"/>
                  <a:pt x="12188819" y="2625332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1371600"/>
            <a:ext cx="9143999" cy="2743200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499618" y="4800600"/>
            <a:ext cx="7333488" cy="13716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/>
            </a:lvl1pPr>
            <a:lvl2pPr marL="279086" indent="0">
              <a:buNone/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110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2"/>
          <p:cNvSpPr/>
          <p:nvPr userDrawn="1"/>
        </p:nvSpPr>
        <p:spPr>
          <a:xfrm>
            <a:off x="7466014" y="5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2"/>
          <p:cNvSpPr/>
          <p:nvPr/>
        </p:nvSpPr>
        <p:spPr>
          <a:xfrm flipV="1">
            <a:off x="3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2"/>
          <p:cNvSpPr/>
          <p:nvPr/>
        </p:nvSpPr>
        <p:spPr>
          <a:xfrm flipV="1">
            <a:off x="4" y="6158960"/>
            <a:ext cx="12188822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-3026" y="0"/>
            <a:ext cx="7469038" cy="6366494"/>
          </a:xfrm>
          <a:custGeom>
            <a:avLst/>
            <a:gdLst>
              <a:gd name="connsiteX0" fmla="*/ 0 w 7469039"/>
              <a:gd name="connsiteY0" fmla="*/ 0 h 6508480"/>
              <a:gd name="connsiteX1" fmla="*/ 7469039 w 7469039"/>
              <a:gd name="connsiteY1" fmla="*/ 0 h 6508480"/>
              <a:gd name="connsiteX2" fmla="*/ 7469039 w 7469039"/>
              <a:gd name="connsiteY2" fmla="*/ 6353183 h 6508480"/>
              <a:gd name="connsiteX3" fmla="*/ 6108633 w 7469039"/>
              <a:gd name="connsiteY3" fmla="*/ 6366494 h 6508480"/>
              <a:gd name="connsiteX4" fmla="*/ 3027 w 7469039"/>
              <a:gd name="connsiteY4" fmla="*/ 6096000 h 6508480"/>
              <a:gd name="connsiteX5" fmla="*/ 3027 w 7469039"/>
              <a:gd name="connsiteY5" fmla="*/ 6508480 h 6508480"/>
              <a:gd name="connsiteX6" fmla="*/ 0 w 7469039"/>
              <a:gd name="connsiteY6" fmla="*/ 0 h 6508480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3027 w 7469039"/>
              <a:gd name="connsiteY4" fmla="*/ 6096000 h 6366494"/>
              <a:gd name="connsiteX5" fmla="*/ 0 w 7469039"/>
              <a:gd name="connsiteY5" fmla="*/ 0 h 6366494"/>
              <a:gd name="connsiteX0" fmla="*/ 0 w 7469039"/>
              <a:gd name="connsiteY0" fmla="*/ 0 h 6366494"/>
              <a:gd name="connsiteX1" fmla="*/ 7469039 w 7469039"/>
              <a:gd name="connsiteY1" fmla="*/ 0 h 6366494"/>
              <a:gd name="connsiteX2" fmla="*/ 7469039 w 7469039"/>
              <a:gd name="connsiteY2" fmla="*/ 6353183 h 6366494"/>
              <a:gd name="connsiteX3" fmla="*/ 6108633 w 7469039"/>
              <a:gd name="connsiteY3" fmla="*/ 6366494 h 6366494"/>
              <a:gd name="connsiteX4" fmla="*/ 645 w 7469039"/>
              <a:gd name="connsiteY4" fmla="*/ 6096000 h 6366494"/>
              <a:gd name="connsiteX5" fmla="*/ 0 w 7469039"/>
              <a:gd name="connsiteY5" fmla="*/ 0 h 636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69039" h="6366494">
                <a:moveTo>
                  <a:pt x="0" y="0"/>
                </a:moveTo>
                <a:lnTo>
                  <a:pt x="7469039" y="0"/>
                </a:lnTo>
                <a:lnTo>
                  <a:pt x="7469039" y="6353183"/>
                </a:lnTo>
                <a:cubicBezTo>
                  <a:pt x="7022837" y="6362323"/>
                  <a:pt x="6568869" y="6366494"/>
                  <a:pt x="6108633" y="6366494"/>
                </a:cubicBezTo>
                <a:cubicBezTo>
                  <a:pt x="3867960" y="6366494"/>
                  <a:pt x="1773459" y="6267615"/>
                  <a:pt x="645" y="6096000"/>
                </a:cubicBezTo>
                <a:lnTo>
                  <a:pt x="0" y="0"/>
                </a:lnTo>
                <a:close/>
              </a:path>
            </a:pathLst>
          </a:custGeom>
          <a:noFill/>
        </p:spPr>
        <p:txBody>
          <a:bodyPr tIns="457200">
            <a:normAutofit/>
          </a:bodyPr>
          <a:lstStyle>
            <a:lvl1pPr marL="0" indent="0" algn="ctr">
              <a:buNone/>
              <a:defRPr sz="2399"/>
            </a:lvl1pPr>
            <a:lvl2pPr marL="457207" indent="0">
              <a:buNone/>
              <a:defRPr sz="2801"/>
            </a:lvl2pPr>
            <a:lvl3pPr marL="914415" indent="0">
              <a:buNone/>
              <a:defRPr sz="2399"/>
            </a:lvl3pPr>
            <a:lvl4pPr marL="1371622" indent="0">
              <a:buNone/>
              <a:defRPr sz="2000"/>
            </a:lvl4pPr>
            <a:lvl5pPr marL="1828831" indent="0">
              <a:buNone/>
              <a:defRPr sz="2000"/>
            </a:lvl5pPr>
            <a:lvl6pPr marL="2286038" indent="0">
              <a:buNone/>
              <a:defRPr sz="2000"/>
            </a:lvl6pPr>
            <a:lvl7pPr marL="2743246" indent="0">
              <a:buNone/>
              <a:defRPr sz="2000"/>
            </a:lvl7pPr>
            <a:lvl8pPr marL="3200453" indent="0">
              <a:buNone/>
              <a:defRPr sz="2000"/>
            </a:lvl8pPr>
            <a:lvl9pPr marL="3657661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8/5/2025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93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3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12"/>
          <p:cNvSpPr/>
          <p:nvPr/>
        </p:nvSpPr>
        <p:spPr>
          <a:xfrm flipV="1">
            <a:off x="4" y="6158960"/>
            <a:ext cx="12188822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94814" y="274643"/>
            <a:ext cx="1371601" cy="589756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4" y="274643"/>
            <a:ext cx="7619999" cy="5884321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6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8/5/2025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56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 flipH="1">
            <a:off x="0" y="0"/>
            <a:ext cx="12188825" cy="3245754"/>
          </a:xfrm>
          <a:custGeom>
            <a:avLst/>
            <a:gdLst/>
            <a:ahLst/>
            <a:cxnLst/>
            <a:rect l="l" t="t" r="r" b="b"/>
            <a:pathLst>
              <a:path w="12188825" h="3245754">
                <a:moveTo>
                  <a:pt x="12188825" y="0"/>
                </a:moveTo>
                <a:lnTo>
                  <a:pt x="0" y="0"/>
                </a:lnTo>
                <a:lnTo>
                  <a:pt x="1" y="2975260"/>
                </a:lnTo>
                <a:cubicBezTo>
                  <a:pt x="1772815" y="3146875"/>
                  <a:pt x="3864934" y="3245754"/>
                  <a:pt x="6105607" y="3245754"/>
                </a:cubicBezTo>
                <a:cubicBezTo>
                  <a:pt x="8336850" y="3245754"/>
                  <a:pt x="10420785" y="3147705"/>
                  <a:pt x="12188825" y="2977484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7" name="Rectangle 12"/>
          <p:cNvSpPr/>
          <p:nvPr/>
        </p:nvSpPr>
        <p:spPr>
          <a:xfrm flipH="1" flipV="1">
            <a:off x="2" y="2975260"/>
            <a:ext cx="12188824" cy="1785092"/>
          </a:xfrm>
          <a:custGeom>
            <a:avLst/>
            <a:gdLst/>
            <a:ahLst/>
            <a:cxnLst/>
            <a:rect l="l" t="t" r="r" b="b"/>
            <a:pathLst>
              <a:path w="12188824" h="1785092">
                <a:moveTo>
                  <a:pt x="0" y="0"/>
                </a:moveTo>
                <a:lnTo>
                  <a:pt x="12188824" y="0"/>
                </a:lnTo>
                <a:lnTo>
                  <a:pt x="12188824" y="1782868"/>
                </a:lnTo>
                <a:cubicBezTo>
                  <a:pt x="10420784" y="1612647"/>
                  <a:pt x="8336849" y="1514598"/>
                  <a:pt x="6105606" y="1514598"/>
                </a:cubicBezTo>
                <a:cubicBezTo>
                  <a:pt x="3864933" y="1514598"/>
                  <a:pt x="1772814" y="1613477"/>
                  <a:pt x="0" y="178509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16"/>
          <p:cNvSpPr/>
          <p:nvPr/>
        </p:nvSpPr>
        <p:spPr>
          <a:xfrm flipH="1" flipV="1">
            <a:off x="0" y="3028586"/>
            <a:ext cx="12188825" cy="3829414"/>
          </a:xfrm>
          <a:custGeom>
            <a:avLst/>
            <a:gdLst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2270882 h 3829414"/>
              <a:gd name="connsiteX14" fmla="*/ 12188819 w 12188825"/>
              <a:gd name="connsiteY14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25 w 12188825"/>
              <a:gd name="connsiteY12" fmla="*/ 2270882 h 3829414"/>
              <a:gd name="connsiteX13" fmla="*/ 12188819 w 12188825"/>
              <a:gd name="connsiteY13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25 w 12188825"/>
              <a:gd name="connsiteY11" fmla="*/ 1600200 h 3829414"/>
              <a:gd name="connsiteX12" fmla="*/ 12188819 w 12188825"/>
              <a:gd name="connsiteY12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25 w 12188825"/>
              <a:gd name="connsiteY10" fmla="*/ 1204082 h 3829414"/>
              <a:gd name="connsiteX11" fmla="*/ 12188819 w 12188825"/>
              <a:gd name="connsiteY11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1204082 h 3829414"/>
              <a:gd name="connsiteX8" fmla="*/ 1 w 12188825"/>
              <a:gd name="connsiteY8" fmla="*/ 0 h 3829414"/>
              <a:gd name="connsiteX9" fmla="*/ 12188825 w 12188825"/>
              <a:gd name="connsiteY9" fmla="*/ 0 h 3829414"/>
              <a:gd name="connsiteX10" fmla="*/ 12188819 w 12188825"/>
              <a:gd name="connsiteY10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1600200 h 3829414"/>
              <a:gd name="connsiteX7" fmla="*/ 1 w 12188825"/>
              <a:gd name="connsiteY7" fmla="*/ 0 h 3829414"/>
              <a:gd name="connsiteX8" fmla="*/ 12188825 w 12188825"/>
              <a:gd name="connsiteY8" fmla="*/ 0 h 3829414"/>
              <a:gd name="connsiteX9" fmla="*/ 12188819 w 12188825"/>
              <a:gd name="connsiteY9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1966082 h 3829414"/>
              <a:gd name="connsiteX6" fmla="*/ 1 w 12188825"/>
              <a:gd name="connsiteY6" fmla="*/ 0 h 3829414"/>
              <a:gd name="connsiteX7" fmla="*/ 12188825 w 12188825"/>
              <a:gd name="connsiteY7" fmla="*/ 0 h 3829414"/>
              <a:gd name="connsiteX8" fmla="*/ 12188819 w 12188825"/>
              <a:gd name="connsiteY8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2097648 h 3829414"/>
              <a:gd name="connsiteX5" fmla="*/ 1 w 12188825"/>
              <a:gd name="connsiteY5" fmla="*/ 0 h 3829414"/>
              <a:gd name="connsiteX6" fmla="*/ 12188825 w 12188825"/>
              <a:gd name="connsiteY6" fmla="*/ 0 h 3829414"/>
              <a:gd name="connsiteX7" fmla="*/ 12188819 w 12188825"/>
              <a:gd name="connsiteY7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0 w 12188825"/>
              <a:gd name="connsiteY3" fmla="*/ 2097648 h 3829414"/>
              <a:gd name="connsiteX4" fmla="*/ 1 w 12188825"/>
              <a:gd name="connsiteY4" fmla="*/ 0 h 3829414"/>
              <a:gd name="connsiteX5" fmla="*/ 12188825 w 12188825"/>
              <a:gd name="connsiteY5" fmla="*/ 0 h 3829414"/>
              <a:gd name="connsiteX6" fmla="*/ 12188819 w 12188825"/>
              <a:gd name="connsiteY6" fmla="*/ 3829414 h 3829414"/>
              <a:gd name="connsiteX0" fmla="*/ 12188819 w 12188825"/>
              <a:gd name="connsiteY0" fmla="*/ 3829414 h 3829414"/>
              <a:gd name="connsiteX1" fmla="*/ 6121030 w 12188825"/>
              <a:gd name="connsiteY1" fmla="*/ 3425501 h 3829414"/>
              <a:gd name="connsiteX2" fmla="*/ 0 w 12188825"/>
              <a:gd name="connsiteY2" fmla="*/ 3621385 h 3829414"/>
              <a:gd name="connsiteX3" fmla="*/ 1 w 12188825"/>
              <a:gd name="connsiteY3" fmla="*/ 0 h 3829414"/>
              <a:gd name="connsiteX4" fmla="*/ 12188825 w 12188825"/>
              <a:gd name="connsiteY4" fmla="*/ 0 h 3829414"/>
              <a:gd name="connsiteX5" fmla="*/ 12188819 w 12188825"/>
              <a:gd name="connsiteY5" fmla="*/ 3829414 h 382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829414">
                <a:moveTo>
                  <a:pt x="12188819" y="3829414"/>
                </a:moveTo>
                <a:cubicBezTo>
                  <a:pt x="10472741" y="3611474"/>
                  <a:pt x="8380478" y="3464940"/>
                  <a:pt x="6121030" y="3425501"/>
                </a:cubicBezTo>
                <a:cubicBezTo>
                  <a:pt x="3842817" y="3385734"/>
                  <a:pt x="1730673" y="3460715"/>
                  <a:pt x="0" y="3621385"/>
                </a:cubicBezTo>
                <a:cubicBezTo>
                  <a:pt x="0" y="2414257"/>
                  <a:pt x="1" y="1207128"/>
                  <a:pt x="1" y="0"/>
                </a:cubicBezTo>
                <a:lnTo>
                  <a:pt x="12188825" y="0"/>
                </a:lnTo>
                <a:cubicBezTo>
                  <a:pt x="12188823" y="1276471"/>
                  <a:pt x="12188821" y="2552943"/>
                  <a:pt x="12188819" y="382941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4" y="3505200"/>
            <a:ext cx="9143999" cy="1908446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6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7" name="Picture Placeholder 16" descr="An empty placeholder to add an image. Click on the placeholder and select the image that you wish to add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3141318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 tIns="45720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501776" y="5562600"/>
            <a:ext cx="7335837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2"/>
                </a:solidFill>
              </a:defRPr>
            </a:lvl1pPr>
            <a:lvl2pPr marL="457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617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2"/>
          <p:cNvSpPr/>
          <p:nvPr userDrawn="1"/>
        </p:nvSpPr>
        <p:spPr>
          <a:xfrm flipH="1">
            <a:off x="3" y="789993"/>
            <a:ext cx="12188825" cy="5080598"/>
          </a:xfrm>
          <a:custGeom>
            <a:avLst/>
            <a:gdLst/>
            <a:ahLst/>
            <a:cxnLst/>
            <a:rect l="l" t="t" r="r" b="b"/>
            <a:pathLst>
              <a:path w="12188825" h="5080598">
                <a:moveTo>
                  <a:pt x="12188824" y="0"/>
                </a:moveTo>
                <a:cubicBezTo>
                  <a:pt x="10416010" y="171615"/>
                  <a:pt x="8323891" y="270494"/>
                  <a:pt x="6083218" y="270494"/>
                </a:cubicBezTo>
                <a:cubicBezTo>
                  <a:pt x="3851975" y="270494"/>
                  <a:pt x="1768040" y="172445"/>
                  <a:pt x="0" y="2224"/>
                </a:cubicBezTo>
                <a:lnTo>
                  <a:pt x="0" y="1496008"/>
                </a:lnTo>
                <a:lnTo>
                  <a:pt x="0" y="1785092"/>
                </a:lnTo>
                <a:lnTo>
                  <a:pt x="0" y="3295506"/>
                </a:lnTo>
                <a:lnTo>
                  <a:pt x="0" y="3553408"/>
                </a:lnTo>
                <a:lnTo>
                  <a:pt x="0" y="5080598"/>
                </a:lnTo>
                <a:cubicBezTo>
                  <a:pt x="1772814" y="4908983"/>
                  <a:pt x="3864933" y="4810104"/>
                  <a:pt x="6105606" y="4810104"/>
                </a:cubicBezTo>
                <a:cubicBezTo>
                  <a:pt x="8336849" y="4810104"/>
                  <a:pt x="10420784" y="4908153"/>
                  <a:pt x="12188824" y="5078374"/>
                </a:cubicBezTo>
                <a:lnTo>
                  <a:pt x="12188824" y="3553408"/>
                </a:lnTo>
                <a:lnTo>
                  <a:pt x="12188825" y="3553408"/>
                </a:lnTo>
                <a:lnTo>
                  <a:pt x="12188825" y="1496008"/>
                </a:lnTo>
                <a:lnTo>
                  <a:pt x="12188824" y="1496008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5" name="Rectangle 12"/>
          <p:cNvSpPr/>
          <p:nvPr userDrawn="1"/>
        </p:nvSpPr>
        <p:spPr>
          <a:xfrm flipH="1">
            <a:off x="3" y="792217"/>
            <a:ext cx="12188825" cy="5078374"/>
          </a:xfrm>
          <a:custGeom>
            <a:avLst/>
            <a:gdLst/>
            <a:ahLst/>
            <a:cxnLst/>
            <a:rect l="l" t="t" r="r" b="b"/>
            <a:pathLst>
              <a:path w="12188825" h="5078374">
                <a:moveTo>
                  <a:pt x="0" y="0"/>
                </a:moveTo>
                <a:lnTo>
                  <a:pt x="0" y="1493784"/>
                </a:lnTo>
                <a:lnTo>
                  <a:pt x="0" y="1782868"/>
                </a:lnTo>
                <a:lnTo>
                  <a:pt x="0" y="3293282"/>
                </a:lnTo>
                <a:lnTo>
                  <a:pt x="0" y="3551184"/>
                </a:lnTo>
                <a:lnTo>
                  <a:pt x="0" y="5078374"/>
                </a:lnTo>
                <a:lnTo>
                  <a:pt x="2" y="5078374"/>
                </a:lnTo>
                <a:lnTo>
                  <a:pt x="2" y="4101849"/>
                </a:lnTo>
                <a:lnTo>
                  <a:pt x="8" y="4101849"/>
                </a:lnTo>
                <a:lnTo>
                  <a:pt x="8" y="4825486"/>
                </a:lnTo>
                <a:cubicBezTo>
                  <a:pt x="1730681" y="4664816"/>
                  <a:pt x="3842825" y="4589835"/>
                  <a:pt x="6121038" y="4629602"/>
                </a:cubicBezTo>
                <a:cubicBezTo>
                  <a:pt x="8380486" y="4669041"/>
                  <a:pt x="10472749" y="4815575"/>
                  <a:pt x="12188824" y="5033515"/>
                </a:cubicBezTo>
                <a:lnTo>
                  <a:pt x="12188824" y="3551184"/>
                </a:lnTo>
                <a:lnTo>
                  <a:pt x="12188825" y="3551184"/>
                </a:lnTo>
                <a:lnTo>
                  <a:pt x="12188825" y="1493784"/>
                </a:lnTo>
                <a:lnTo>
                  <a:pt x="12188824" y="1493784"/>
                </a:lnTo>
                <a:lnTo>
                  <a:pt x="12188824" y="254012"/>
                </a:lnTo>
                <a:cubicBezTo>
                  <a:pt x="10458154" y="414682"/>
                  <a:pt x="8346010" y="489663"/>
                  <a:pt x="6067797" y="449896"/>
                </a:cubicBezTo>
                <a:cubicBezTo>
                  <a:pt x="3808349" y="410457"/>
                  <a:pt x="1716086" y="263923"/>
                  <a:pt x="8" y="45983"/>
                </a:cubicBezTo>
                <a:lnTo>
                  <a:pt x="8" y="977649"/>
                </a:lnTo>
                <a:lnTo>
                  <a:pt x="2" y="9776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2414" y="1371600"/>
            <a:ext cx="9143999" cy="274320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4267201"/>
            <a:ext cx="7315199" cy="10668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399">
                <a:solidFill>
                  <a:schemeClr val="tx1"/>
                </a:solidFill>
              </a:defRPr>
            </a:lvl1pPr>
            <a:lvl2pPr marL="45720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3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8/5/2025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37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5" y="1905000"/>
            <a:ext cx="4419599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9863" y="1905000"/>
            <a:ext cx="4416552" cy="42672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8/5/2025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418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5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5" y="2667003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905000"/>
            <a:ext cx="4416552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457207" indent="0">
              <a:buNone/>
              <a:defRPr sz="2000" b="1"/>
            </a:lvl2pPr>
            <a:lvl3pPr marL="914415" indent="0">
              <a:buNone/>
              <a:defRPr sz="1800" b="1"/>
            </a:lvl3pPr>
            <a:lvl4pPr marL="1371622" indent="0">
              <a:buNone/>
              <a:defRPr sz="1600" b="1"/>
            </a:lvl4pPr>
            <a:lvl5pPr marL="1828831" indent="0">
              <a:buNone/>
              <a:defRPr sz="1600" b="1"/>
            </a:lvl5pPr>
            <a:lvl6pPr marL="2286038" indent="0">
              <a:buNone/>
              <a:defRPr sz="1600" b="1"/>
            </a:lvl6pPr>
            <a:lvl7pPr marL="2743246" indent="0">
              <a:buNone/>
              <a:defRPr sz="1600" b="1"/>
            </a:lvl7pPr>
            <a:lvl8pPr marL="3200453" indent="0">
              <a:buNone/>
              <a:defRPr sz="1600" b="1"/>
            </a:lvl8pPr>
            <a:lvl9pPr marL="3657661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667003"/>
            <a:ext cx="4416552" cy="35052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8/5/2025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6106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042A8-43C1-4815-A5CF-022104463224}" type="datetimeFigureOut">
              <a:rPr lang="en-US"/>
              <a:t>8/5/2025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2E9EE-A870-438B-947A-FF671DFAFC9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33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/>
          <p:nvPr/>
        </p:nvSpPr>
        <p:spPr>
          <a:xfrm flipV="1">
            <a:off x="3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ectangle 12"/>
          <p:cNvSpPr/>
          <p:nvPr/>
        </p:nvSpPr>
        <p:spPr>
          <a:xfrm flipV="1">
            <a:off x="4" y="6158960"/>
            <a:ext cx="12188822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7466014" y="5"/>
            <a:ext cx="4722806" cy="6353183"/>
          </a:xfrm>
          <a:custGeom>
            <a:avLst/>
            <a:gdLst/>
            <a:ahLst/>
            <a:cxnLst/>
            <a:rect l="l" t="t" r="r" b="b"/>
            <a:pathLst>
              <a:path w="4722806" h="6353183">
                <a:moveTo>
                  <a:pt x="0" y="0"/>
                </a:moveTo>
                <a:lnTo>
                  <a:pt x="4722806" y="0"/>
                </a:lnTo>
                <a:lnTo>
                  <a:pt x="4722806" y="6098225"/>
                </a:lnTo>
                <a:cubicBezTo>
                  <a:pt x="3319459" y="6233334"/>
                  <a:pt x="1717095" y="6322975"/>
                  <a:pt x="0" y="6353183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ectangle 12"/>
          <p:cNvSpPr/>
          <p:nvPr/>
        </p:nvSpPr>
        <p:spPr>
          <a:xfrm flipV="1">
            <a:off x="3" y="6096000"/>
            <a:ext cx="12188824" cy="762000"/>
          </a:xfrm>
          <a:custGeom>
            <a:avLst/>
            <a:gdLst/>
            <a:ahLst/>
            <a:cxnLst/>
            <a:rect l="l" t="t" r="r" b="b"/>
            <a:pathLst>
              <a:path w="12188824" h="762000">
                <a:moveTo>
                  <a:pt x="0" y="762000"/>
                </a:moveTo>
                <a:cubicBezTo>
                  <a:pt x="1772814" y="590385"/>
                  <a:pt x="3864933" y="491506"/>
                  <a:pt x="6105606" y="491506"/>
                </a:cubicBezTo>
                <a:cubicBezTo>
                  <a:pt x="8336849" y="491506"/>
                  <a:pt x="10420784" y="589555"/>
                  <a:pt x="12188824" y="759776"/>
                </a:cubicBezTo>
                <a:lnTo>
                  <a:pt x="1218882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ectangle 12"/>
          <p:cNvSpPr/>
          <p:nvPr/>
        </p:nvSpPr>
        <p:spPr>
          <a:xfrm flipV="1">
            <a:off x="4" y="6158960"/>
            <a:ext cx="12188822" cy="699040"/>
          </a:xfrm>
          <a:custGeom>
            <a:avLst/>
            <a:gdLst/>
            <a:ahLst/>
            <a:cxnLst/>
            <a:rect l="l" t="t" r="r" b="b"/>
            <a:pathLst>
              <a:path w="12188823" h="699040">
                <a:moveTo>
                  <a:pt x="12188823" y="699040"/>
                </a:moveTo>
                <a:lnTo>
                  <a:pt x="12188823" y="0"/>
                </a:lnTo>
                <a:lnTo>
                  <a:pt x="0" y="0"/>
                </a:lnTo>
                <a:lnTo>
                  <a:pt x="0" y="609601"/>
                </a:lnTo>
                <a:cubicBezTo>
                  <a:pt x="1772814" y="437986"/>
                  <a:pt x="4065905" y="369154"/>
                  <a:pt x="6105606" y="384827"/>
                </a:cubicBezTo>
                <a:cubicBezTo>
                  <a:pt x="8126376" y="400355"/>
                  <a:pt x="10427037" y="530961"/>
                  <a:pt x="12188823" y="69904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923212" y="457200"/>
            <a:ext cx="3781439" cy="3276600"/>
          </a:xfrm>
        </p:spPr>
        <p:txBody>
          <a:bodyPr anchor="b">
            <a:noAutofit/>
          </a:bodyPr>
          <a:lstStyle>
            <a:lvl1pPr algn="l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016" y="457200"/>
            <a:ext cx="6324599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2" y="3962400"/>
            <a:ext cx="3781439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7" indent="0">
              <a:buNone/>
              <a:defRPr sz="1200"/>
            </a:lvl2pPr>
            <a:lvl3pPr marL="914415" indent="0">
              <a:buNone/>
              <a:defRPr sz="1000"/>
            </a:lvl3pPr>
            <a:lvl4pPr marL="1371622" indent="0">
              <a:buNone/>
              <a:defRPr sz="900"/>
            </a:lvl4pPr>
            <a:lvl5pPr marL="1828831" indent="0">
              <a:buNone/>
              <a:defRPr sz="900"/>
            </a:lvl5pPr>
            <a:lvl6pPr marL="2286038" indent="0">
              <a:buNone/>
              <a:defRPr sz="900"/>
            </a:lvl6pPr>
            <a:lvl7pPr marL="2743246" indent="0">
              <a:buNone/>
              <a:defRPr sz="900"/>
            </a:lvl7pPr>
            <a:lvl8pPr marL="3200453" indent="0">
              <a:buNone/>
              <a:defRPr sz="900"/>
            </a:lvl8pPr>
            <a:lvl9pPr marL="3657661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5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12188825" cy="1870938"/>
          </a:xfrm>
          <a:custGeom>
            <a:avLst/>
            <a:gdLst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1 w 12188825"/>
              <a:gd name="connsiteY7" fmla="*/ 335280 h 1870938"/>
              <a:gd name="connsiteX8" fmla="*/ 0 w 12188825"/>
              <a:gd name="connsiteY8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85846 h 1870938"/>
              <a:gd name="connsiteX3" fmla="*/ 12188825 w 12188825"/>
              <a:gd name="connsiteY3" fmla="*/ 335280 h 1870938"/>
              <a:gd name="connsiteX4" fmla="*/ 12188825 w 12188825"/>
              <a:gd name="connsiteY4" fmla="*/ 1868714 h 1870938"/>
              <a:gd name="connsiteX5" fmla="*/ 6105607 w 12188825"/>
              <a:gd name="connsiteY5" fmla="*/ 1600444 h 1870938"/>
              <a:gd name="connsiteX6" fmla="*/ 1 w 12188825"/>
              <a:gd name="connsiteY6" fmla="*/ 1870938 h 1870938"/>
              <a:gd name="connsiteX7" fmla="*/ 0 w 12188825"/>
              <a:gd name="connsiteY7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335280 h 1870938"/>
              <a:gd name="connsiteX3" fmla="*/ 12188825 w 12188825"/>
              <a:gd name="connsiteY3" fmla="*/ 1868714 h 1870938"/>
              <a:gd name="connsiteX4" fmla="*/ 6105607 w 12188825"/>
              <a:gd name="connsiteY4" fmla="*/ 1600444 h 1870938"/>
              <a:gd name="connsiteX5" fmla="*/ 1 w 12188825"/>
              <a:gd name="connsiteY5" fmla="*/ 1870938 h 1870938"/>
              <a:gd name="connsiteX6" fmla="*/ 0 w 12188825"/>
              <a:gd name="connsiteY6" fmla="*/ 0 h 1870938"/>
              <a:gd name="connsiteX0" fmla="*/ 0 w 12188825"/>
              <a:gd name="connsiteY0" fmla="*/ 0 h 1870938"/>
              <a:gd name="connsiteX1" fmla="*/ 12188825 w 12188825"/>
              <a:gd name="connsiteY1" fmla="*/ 0 h 1870938"/>
              <a:gd name="connsiteX2" fmla="*/ 12188825 w 12188825"/>
              <a:gd name="connsiteY2" fmla="*/ 1868714 h 1870938"/>
              <a:gd name="connsiteX3" fmla="*/ 6105607 w 12188825"/>
              <a:gd name="connsiteY3" fmla="*/ 1600444 h 1870938"/>
              <a:gd name="connsiteX4" fmla="*/ 1 w 12188825"/>
              <a:gd name="connsiteY4" fmla="*/ 1870938 h 1870938"/>
              <a:gd name="connsiteX5" fmla="*/ 0 w 12188825"/>
              <a:gd name="connsiteY5" fmla="*/ 0 h 187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1870938">
                <a:moveTo>
                  <a:pt x="0" y="0"/>
                </a:moveTo>
                <a:lnTo>
                  <a:pt x="12188825" y="0"/>
                </a:lnTo>
                <a:lnTo>
                  <a:pt x="12188825" y="1868714"/>
                </a:lnTo>
                <a:cubicBezTo>
                  <a:pt x="10420785" y="1698493"/>
                  <a:pt x="8336850" y="1600444"/>
                  <a:pt x="6105607" y="1600444"/>
                </a:cubicBezTo>
                <a:cubicBezTo>
                  <a:pt x="3864934" y="1600444"/>
                  <a:pt x="1772815" y="1699323"/>
                  <a:pt x="1" y="1870938"/>
                </a:cubicBezTo>
                <a:cubicBezTo>
                  <a:pt x="1" y="1247292"/>
                  <a:pt x="0" y="623646"/>
                  <a:pt x="0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3" name="Rectangle 12"/>
          <p:cNvSpPr/>
          <p:nvPr/>
        </p:nvSpPr>
        <p:spPr>
          <a:xfrm>
            <a:off x="3" y="0"/>
            <a:ext cx="12188824" cy="1812642"/>
          </a:xfrm>
          <a:custGeom>
            <a:avLst/>
            <a:gdLst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1 w 12188824"/>
              <a:gd name="connsiteY5" fmla="*/ 187545 h 1812642"/>
              <a:gd name="connsiteX6" fmla="*/ 0 w 12188824"/>
              <a:gd name="connsiteY6" fmla="*/ 0 h 1812642"/>
              <a:gd name="connsiteX0" fmla="*/ 0 w 12188824"/>
              <a:gd name="connsiteY0" fmla="*/ 0 h 1812642"/>
              <a:gd name="connsiteX1" fmla="*/ 12188824 w 12188824"/>
              <a:gd name="connsiteY1" fmla="*/ 0 h 1812642"/>
              <a:gd name="connsiteX2" fmla="*/ 12188824 w 12188824"/>
              <a:gd name="connsiteY2" fmla="*/ 1812642 h 1812642"/>
              <a:gd name="connsiteX3" fmla="*/ 6105607 w 12188824"/>
              <a:gd name="connsiteY3" fmla="*/ 1498429 h 1812642"/>
              <a:gd name="connsiteX4" fmla="*/ 1 w 12188824"/>
              <a:gd name="connsiteY4" fmla="*/ 1723203 h 1812642"/>
              <a:gd name="connsiteX5" fmla="*/ 0 w 12188824"/>
              <a:gd name="connsiteY5" fmla="*/ 0 h 1812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4" h="1812642">
                <a:moveTo>
                  <a:pt x="0" y="0"/>
                </a:moveTo>
                <a:lnTo>
                  <a:pt x="12188824" y="0"/>
                </a:lnTo>
                <a:lnTo>
                  <a:pt x="12188824" y="1812642"/>
                </a:lnTo>
                <a:cubicBezTo>
                  <a:pt x="10427038" y="1644563"/>
                  <a:pt x="8126377" y="1513957"/>
                  <a:pt x="6105607" y="1498429"/>
                </a:cubicBezTo>
                <a:cubicBezTo>
                  <a:pt x="4065906" y="1482756"/>
                  <a:pt x="1772815" y="1551588"/>
                  <a:pt x="1" y="1723203"/>
                </a:cubicBezTo>
                <a:cubicBezTo>
                  <a:pt x="1" y="1148802"/>
                  <a:pt x="0" y="574401"/>
                  <a:pt x="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7" name="Rectangle 7"/>
          <p:cNvSpPr/>
          <p:nvPr/>
        </p:nvSpPr>
        <p:spPr bwMode="hidden">
          <a:xfrm>
            <a:off x="3" y="6354415"/>
            <a:ext cx="12188824" cy="503589"/>
          </a:xfrm>
          <a:custGeom>
            <a:avLst/>
            <a:gdLst/>
            <a:ahLst/>
            <a:cxnLst/>
            <a:rect l="l" t="t" r="r" b="b"/>
            <a:pathLst>
              <a:path w="12188824" h="503589">
                <a:moveTo>
                  <a:pt x="6105606" y="0"/>
                </a:moveTo>
                <a:cubicBezTo>
                  <a:pt x="8336849" y="0"/>
                  <a:pt x="10420784" y="98049"/>
                  <a:pt x="12188824" y="268270"/>
                </a:cubicBezTo>
                <a:lnTo>
                  <a:pt x="12188824" y="503589"/>
                </a:lnTo>
                <a:lnTo>
                  <a:pt x="0" y="503589"/>
                </a:lnTo>
                <a:lnTo>
                  <a:pt x="0" y="270494"/>
                </a:lnTo>
                <a:cubicBezTo>
                  <a:pt x="1772814" y="98879"/>
                  <a:pt x="3864933" y="0"/>
                  <a:pt x="6105606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1522416" y="274638"/>
            <a:ext cx="9143999" cy="10969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6" y="1905000"/>
            <a:ext cx="9143999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5141" y="6518274"/>
            <a:ext cx="5864674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18411" y="6518274"/>
            <a:ext cx="1676401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4F042A8-43C1-4815-A5CF-022104463224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3" y="6518274"/>
            <a:ext cx="1143002" cy="3206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382E9EE-A870-438B-947A-FF671DFAFC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6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15" rtl="0" eaLnBrk="1" latinLnBrk="0" hangingPunct="1">
        <a:lnSpc>
          <a:spcPct val="90000"/>
        </a:lnSpc>
        <a:spcBef>
          <a:spcPct val="0"/>
        </a:spcBef>
        <a:buNone/>
        <a:defRPr sz="320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5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9" indent="-223841" algn="l" defTabSz="914415" rtl="0" eaLnBrk="1" latinLnBrk="0" hangingPunct="1">
        <a:lnSpc>
          <a:spcPct val="90000"/>
        </a:lnSpc>
        <a:spcBef>
          <a:spcPts val="1000"/>
        </a:spcBef>
        <a:buSzPct val="90000"/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1" indent="-182884" algn="l" defTabSz="914415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95" indent="-182884" algn="l" defTabSz="914415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51577" indent="-182884" algn="l" defTabSz="914415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61" indent="-182884" algn="l" defTabSz="914415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417343" indent="-182884" algn="l" defTabSz="914415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27" indent="-182884" algn="l" defTabSz="914415" rtl="0" eaLnBrk="1" latinLnBrk="0" hangingPunct="1">
        <a:lnSpc>
          <a:spcPct val="90000"/>
        </a:lnSpc>
        <a:spcBef>
          <a:spcPts val="600"/>
        </a:spcBef>
        <a:buSzPct val="90000"/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110" indent="-182884" algn="l" defTabSz="914415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91441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053" y="0"/>
            <a:ext cx="12196852" cy="46233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Spotify Data Analysis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>
          <a:xfrm>
            <a:off x="0" y="-1570659"/>
            <a:ext cx="12188825" cy="2789859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Using Advance Excel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942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1" y="609600"/>
            <a:ext cx="11716531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264" y="1143000"/>
            <a:ext cx="5410200" cy="868362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Arial Black" panose="020B0A04020102020204" pitchFamily="34" charset="0"/>
              </a:rPr>
              <a:t>Yearly Analysis</a:t>
            </a:r>
            <a:r>
              <a:rPr lang="en-US" sz="3600" b="1" i="1" dirty="0">
                <a:latin typeface="Arial Black" panose="020B0A04020102020204" pitchFamily="34" charset="0"/>
              </a:rPr>
              <a:t>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612" y="2209800"/>
            <a:ext cx="8560488" cy="39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0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1" y="609600"/>
            <a:ext cx="11716531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264" y="1143000"/>
            <a:ext cx="5410200" cy="868362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Arial Black" panose="020B0A04020102020204" pitchFamily="34" charset="0"/>
              </a:rPr>
              <a:t>Monthly Analysis</a:t>
            </a:r>
            <a:r>
              <a:rPr lang="en-US" sz="3600" b="1" i="1" dirty="0">
                <a:latin typeface="Arial Black" panose="020B0A04020102020204" pitchFamily="34" charset="0"/>
              </a:rPr>
              <a:t>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2133600"/>
            <a:ext cx="8001811" cy="411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53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1" y="609600"/>
            <a:ext cx="11716531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264" y="1143000"/>
            <a:ext cx="5410200" cy="868362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Arial Black" panose="020B0A04020102020204" pitchFamily="34" charset="0"/>
              </a:rPr>
              <a:t>Monthly Analysis</a:t>
            </a:r>
            <a:r>
              <a:rPr lang="en-US" sz="3600" b="1" i="1" dirty="0">
                <a:latin typeface="Arial Black" panose="020B0A04020102020204" pitchFamily="34" charset="0"/>
              </a:rPr>
              <a:t>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12" y="2362200"/>
            <a:ext cx="5061348" cy="396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9085" y="2362200"/>
            <a:ext cx="5211806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2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413" y="228604"/>
            <a:ext cx="8458199" cy="868362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Dashboard 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990600"/>
            <a:ext cx="8847808" cy="565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2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0"/>
            <a:ext cx="10972800" cy="6248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985984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217611" y="2133600"/>
            <a:ext cx="9143999" cy="990600"/>
          </a:xfrm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Acknowledgement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70012" y="4953000"/>
            <a:ext cx="8991598" cy="1371600"/>
          </a:xfrm>
        </p:spPr>
        <p:txBody>
          <a:bodyPr/>
          <a:lstStyle/>
          <a:p>
            <a:r>
              <a:rPr lang="en-US" b="1" dirty="0" smtClean="0">
                <a:latin typeface="Arial Rounded MT Bold" panose="020F0704030504030204" pitchFamily="34" charset="0"/>
              </a:rPr>
              <a:t>I </a:t>
            </a:r>
            <a:r>
              <a:rPr lang="en-US" b="1" dirty="0" smtClean="0">
                <a:latin typeface="Arial Rounded MT Bold" panose="020F0704030504030204" pitchFamily="34" charset="0"/>
              </a:rPr>
              <a:t>would like to express my deepest gratitude to DK sir, for the invaluable guidance, feedback, and constant encouragement throughout the duration of this project.</a:t>
            </a:r>
            <a:endParaRPr lang="en-US" b="1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Placeholder 9" descr="Piano key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>
          <a:xfrm>
            <a:off x="0" y="0"/>
            <a:ext cx="12188825" cy="1752600"/>
          </a:xfrm>
          <a:custGeom>
            <a:avLst/>
            <a:gdLst>
              <a:gd name="connsiteX0" fmla="*/ 0 w 12188825"/>
              <a:gd name="connsiteY0" fmla="*/ 0 h 3867150"/>
              <a:gd name="connsiteX1" fmla="*/ 12188825 w 12188825"/>
              <a:gd name="connsiteY1" fmla="*/ 0 h 3867150"/>
              <a:gd name="connsiteX2" fmla="*/ 12188825 w 12188825"/>
              <a:gd name="connsiteY2" fmla="*/ 3867150 h 3867150"/>
              <a:gd name="connsiteX3" fmla="*/ 12188824 w 12188825"/>
              <a:gd name="connsiteY3" fmla="*/ 2819066 h 3867150"/>
              <a:gd name="connsiteX4" fmla="*/ 6324758 w 12188825"/>
              <a:gd name="connsiteY4" fmla="*/ 3141318 h 3867150"/>
              <a:gd name="connsiteX5" fmla="*/ 0 w 12188825"/>
              <a:gd name="connsiteY5" fmla="*/ 2907554 h 3867150"/>
              <a:gd name="connsiteX6" fmla="*/ 0 w 12188825"/>
              <a:gd name="connsiteY6" fmla="*/ 0 h 3867150"/>
              <a:gd name="connsiteX0" fmla="*/ 0 w 12188825"/>
              <a:gd name="connsiteY0" fmla="*/ 0 h 3141318"/>
              <a:gd name="connsiteX1" fmla="*/ 12188825 w 12188825"/>
              <a:gd name="connsiteY1" fmla="*/ 0 h 3141318"/>
              <a:gd name="connsiteX2" fmla="*/ 12188824 w 12188825"/>
              <a:gd name="connsiteY2" fmla="*/ 2819066 h 3141318"/>
              <a:gd name="connsiteX3" fmla="*/ 6324758 w 12188825"/>
              <a:gd name="connsiteY3" fmla="*/ 3141318 h 3141318"/>
              <a:gd name="connsiteX4" fmla="*/ 0 w 12188825"/>
              <a:gd name="connsiteY4" fmla="*/ 2907554 h 3141318"/>
              <a:gd name="connsiteX5" fmla="*/ 0 w 12188825"/>
              <a:gd name="connsiteY5" fmla="*/ 0 h 3141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8825" h="3141318">
                <a:moveTo>
                  <a:pt x="0" y="0"/>
                </a:moveTo>
                <a:lnTo>
                  <a:pt x="12188825" y="0"/>
                </a:lnTo>
                <a:cubicBezTo>
                  <a:pt x="12188825" y="939689"/>
                  <a:pt x="12188824" y="1879377"/>
                  <a:pt x="12188824" y="2819066"/>
                </a:cubicBezTo>
                <a:cubicBezTo>
                  <a:pt x="10416010" y="2990681"/>
                  <a:pt x="8565431" y="3141318"/>
                  <a:pt x="6324758" y="3141318"/>
                </a:cubicBezTo>
                <a:cubicBezTo>
                  <a:pt x="4093515" y="3141318"/>
                  <a:pt x="1768040" y="3077775"/>
                  <a:pt x="0" y="2907554"/>
                </a:cubicBez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87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52399"/>
            <a:ext cx="12180798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4385" y="3276603"/>
            <a:ext cx="9143999" cy="689246"/>
          </a:xfrm>
        </p:spPr>
        <p:txBody>
          <a:bodyPr/>
          <a:lstStyle/>
          <a:p>
            <a:r>
              <a:rPr lang="en-US" sz="5400" b="1" dirty="0">
                <a:latin typeface="Arial Black" panose="020B0A04020102020204" pitchFamily="34" charset="0"/>
              </a:rPr>
              <a:t>Content</a:t>
            </a:r>
            <a:endParaRPr lang="en-US" sz="4400" b="1" dirty="0">
              <a:latin typeface="Arial Black" panose="020B0A04020102020204" pitchFamily="34" charset="0"/>
            </a:endParaRPr>
          </a:p>
        </p:txBody>
      </p:sp>
      <p:pic>
        <p:nvPicPr>
          <p:cNvPr id="10" name="Picture Placeholder 9" descr="Piano keys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b="3"/>
          <a:stretch>
            <a:fillRect/>
          </a:stretch>
        </p:blipFill>
        <p:spPr>
          <a:xfrm>
            <a:off x="-8027" y="-1842697"/>
            <a:ext cx="12188825" cy="3141318"/>
          </a:xfr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215" y="4160363"/>
            <a:ext cx="7848600" cy="2088037"/>
          </a:xfrm>
        </p:spPr>
        <p:txBody>
          <a:bodyPr>
            <a:noAutofit/>
          </a:bodyPr>
          <a:lstStyle/>
          <a:p>
            <a:pPr marL="342906" indent="-342906">
              <a:buFont typeface="Arial" panose="020B0604020202020204" pitchFamily="34" charset="0"/>
              <a:buChar char="•"/>
            </a:pPr>
            <a:r>
              <a:rPr lang="en-US" sz="2801" dirty="0">
                <a:latin typeface="Arial Black" panose="020B0A04020102020204" pitchFamily="34" charset="0"/>
              </a:rPr>
              <a:t>Data Understanding</a:t>
            </a:r>
          </a:p>
          <a:p>
            <a:pPr marL="342906" indent="-342906">
              <a:buFont typeface="Arial" panose="020B0604020202020204" pitchFamily="34" charset="0"/>
              <a:buChar char="•"/>
            </a:pPr>
            <a:r>
              <a:rPr lang="en-US" sz="2801" dirty="0">
                <a:latin typeface="Arial Black" panose="020B0A04020102020204" pitchFamily="34" charset="0"/>
              </a:rPr>
              <a:t>Data cleaning or wrangling</a:t>
            </a:r>
          </a:p>
          <a:p>
            <a:pPr marL="342906" indent="-342906">
              <a:buFont typeface="Arial" panose="020B0604020202020204" pitchFamily="34" charset="0"/>
              <a:buChar char="•"/>
            </a:pPr>
            <a:r>
              <a:rPr lang="en-US" sz="2801" dirty="0">
                <a:latin typeface="Arial Black" panose="020B0A04020102020204" pitchFamily="34" charset="0"/>
              </a:rPr>
              <a:t>Data Analysis</a:t>
            </a:r>
          </a:p>
          <a:p>
            <a:pPr marL="342906" indent="-342906">
              <a:buFont typeface="Arial" panose="020B0604020202020204" pitchFamily="34" charset="0"/>
              <a:buChar char="•"/>
            </a:pPr>
            <a:r>
              <a:rPr lang="en-US" sz="2801" dirty="0">
                <a:latin typeface="Arial Black" panose="020B0A04020102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417828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05169" y="228600"/>
            <a:ext cx="4648200" cy="1219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rial Black" panose="020B0A04020102020204" pitchFamily="34" charset="0"/>
              </a:rPr>
              <a:t>Tool and function used</a:t>
            </a:r>
            <a:endParaRPr lang="en-US" sz="3600" b="1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638" y="76203"/>
            <a:ext cx="6657504" cy="678180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5612" y="1997838"/>
            <a:ext cx="4152897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 smtClean="0">
                <a:latin typeface="Arial Black" panose="020B0A04020102020204" pitchFamily="34" charset="0"/>
              </a:rPr>
              <a:t>Tools Used For the Analysis:</a:t>
            </a:r>
          </a:p>
          <a:p>
            <a:r>
              <a:rPr lang="en-US" i="1" dirty="0" smtClean="0">
                <a:latin typeface="Arial Black" panose="020B0A04020102020204" pitchFamily="34" charset="0"/>
              </a:rPr>
              <a:t>Microsoft Excel(2013)</a:t>
            </a:r>
          </a:p>
          <a:p>
            <a:r>
              <a:rPr lang="en-US" i="1" dirty="0" smtClean="0">
                <a:latin typeface="Arial Black" panose="020B0A04020102020204" pitchFamily="34" charset="0"/>
              </a:rPr>
              <a:t>Power Point (2013)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5612" y="3886200"/>
            <a:ext cx="462188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latin typeface="Arial Black" panose="020B0A04020102020204" pitchFamily="34" charset="0"/>
              </a:rPr>
              <a:t>Function used For the Analysis</a:t>
            </a:r>
            <a:r>
              <a:rPr lang="en-US" b="1" u="sng" dirty="0">
                <a:latin typeface="Arial Black" panose="020B0A04020102020204" pitchFamily="34" charset="0"/>
              </a:rPr>
              <a:t>:</a:t>
            </a:r>
          </a:p>
          <a:p>
            <a:endParaRPr lang="en-US" b="1" u="sng" dirty="0">
              <a:latin typeface="Arial Black" panose="020B0A04020102020204" pitchFamily="34" charset="0"/>
            </a:endParaRPr>
          </a:p>
          <a:p>
            <a:pPr marL="285755" indent="-285755">
              <a:buFont typeface="Arial" panose="020B0604020202020204" pitchFamily="34" charset="0"/>
              <a:buChar char="•"/>
            </a:pPr>
            <a:r>
              <a:rPr lang="en-US" sz="2000" i="1" dirty="0">
                <a:latin typeface="Arial Black" panose="020B0A04020102020204" pitchFamily="34" charset="0"/>
              </a:rPr>
              <a:t>Pivot Table(For Quick analysis)</a:t>
            </a:r>
          </a:p>
          <a:p>
            <a:pPr marL="285755" indent="-285755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Arial Black" panose="020B0A04020102020204" pitchFamily="34" charset="0"/>
              </a:rPr>
              <a:t>Dynamic Different </a:t>
            </a:r>
            <a:r>
              <a:rPr lang="en-US" sz="2000" i="1" dirty="0">
                <a:latin typeface="Arial Black" panose="020B0A04020102020204" pitchFamily="34" charset="0"/>
              </a:rPr>
              <a:t>Types of charts</a:t>
            </a:r>
          </a:p>
          <a:p>
            <a:pPr marL="285755" indent="-285755">
              <a:buFont typeface="Arial" panose="020B0604020202020204" pitchFamily="34" charset="0"/>
              <a:buChar char="•"/>
            </a:pPr>
            <a:r>
              <a:rPr lang="en-US" sz="2000" i="1" dirty="0">
                <a:latin typeface="Arial Black" panose="020B0A04020102020204" pitchFamily="34" charset="0"/>
              </a:rPr>
              <a:t>Text , Month, year etc</a:t>
            </a:r>
            <a:r>
              <a:rPr lang="en-US" sz="2000" i="1" dirty="0" smtClean="0">
                <a:latin typeface="Arial Black" panose="020B0A04020102020204" pitchFamily="34" charset="0"/>
              </a:rPr>
              <a:t>.</a:t>
            </a:r>
          </a:p>
          <a:p>
            <a:pPr marL="285755" indent="-285755">
              <a:buFont typeface="Arial" panose="020B0604020202020204" pitchFamily="34" charset="0"/>
              <a:buChar char="•"/>
            </a:pPr>
            <a:r>
              <a:rPr lang="en-US" sz="2000" i="1" dirty="0" smtClean="0">
                <a:latin typeface="Arial Black" panose="020B0A04020102020204" pitchFamily="34" charset="0"/>
              </a:rPr>
              <a:t>Slicer</a:t>
            </a:r>
            <a:endParaRPr lang="en-US" sz="2000" i="1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26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12" y="228600"/>
            <a:ext cx="11288334" cy="6324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6" y="838200"/>
            <a:ext cx="9143999" cy="5334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Data Overview:</a:t>
            </a:r>
            <a:endParaRPr lang="en-US" sz="3600" b="1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922216" y="1752600"/>
            <a:ext cx="5105400" cy="441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numCol="2">
            <a:no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Columns:</a:t>
            </a:r>
          </a:p>
          <a:p>
            <a:r>
              <a:rPr lang="en-US" sz="1600" b="1" i="1" dirty="0" smtClean="0"/>
              <a:t>Spotify track </a:t>
            </a:r>
            <a:r>
              <a:rPr lang="en-US" sz="1600" b="1" i="1" dirty="0" err="1" smtClean="0"/>
              <a:t>uri</a:t>
            </a:r>
            <a:r>
              <a:rPr lang="en-US" sz="1600" b="1" i="1" dirty="0" smtClean="0"/>
              <a:t> </a:t>
            </a:r>
          </a:p>
          <a:p>
            <a:r>
              <a:rPr lang="en-US" sz="1600" b="1" i="1" dirty="0" err="1" smtClean="0"/>
              <a:t>ts</a:t>
            </a:r>
            <a:r>
              <a:rPr lang="en-US" sz="1600" b="1" i="1" dirty="0" smtClean="0"/>
              <a:t> </a:t>
            </a:r>
          </a:p>
          <a:p>
            <a:r>
              <a:rPr lang="en-US" sz="1600" b="1" i="1" dirty="0"/>
              <a:t>P</a:t>
            </a:r>
            <a:r>
              <a:rPr lang="en-US" sz="1600" b="1" i="1" dirty="0" smtClean="0"/>
              <a:t>latform </a:t>
            </a:r>
          </a:p>
          <a:p>
            <a:r>
              <a:rPr lang="en-US" sz="1600" b="1" i="1" dirty="0" err="1" smtClean="0"/>
              <a:t>Ms</a:t>
            </a:r>
            <a:r>
              <a:rPr lang="en-US" sz="1600" b="1" i="1" dirty="0" smtClean="0"/>
              <a:t> played </a:t>
            </a:r>
          </a:p>
          <a:p>
            <a:r>
              <a:rPr lang="en-US" sz="1600" b="1" i="1" dirty="0" smtClean="0"/>
              <a:t>Track name </a:t>
            </a:r>
          </a:p>
          <a:p>
            <a:r>
              <a:rPr lang="en-US" sz="1600" b="1" i="1" dirty="0" smtClean="0"/>
              <a:t>Artist name </a:t>
            </a:r>
          </a:p>
          <a:p>
            <a:r>
              <a:rPr lang="en-US" sz="1600" b="1" i="1" dirty="0" smtClean="0"/>
              <a:t>Album name </a:t>
            </a:r>
          </a:p>
          <a:p>
            <a:r>
              <a:rPr lang="en-US" sz="1600" b="1" i="1" dirty="0" smtClean="0"/>
              <a:t>Reason start </a:t>
            </a:r>
          </a:p>
          <a:p>
            <a:r>
              <a:rPr lang="en-US" sz="1600" b="1" i="1" dirty="0" smtClean="0"/>
              <a:t>Reason end </a:t>
            </a:r>
          </a:p>
          <a:p>
            <a:r>
              <a:rPr lang="en-US" sz="1600" b="1" i="1" dirty="0" smtClean="0"/>
              <a:t>shuffle </a:t>
            </a:r>
          </a:p>
          <a:p>
            <a:r>
              <a:rPr lang="en-US" sz="1600" b="1" i="1" dirty="0" smtClean="0"/>
              <a:t>skipped </a:t>
            </a:r>
          </a:p>
          <a:p>
            <a:r>
              <a:rPr lang="en-US" sz="1600" b="1" i="1" dirty="0" smtClean="0"/>
              <a:t>Month </a:t>
            </a:r>
          </a:p>
          <a:p>
            <a:r>
              <a:rPr lang="en-US" sz="1600" b="1" i="1" dirty="0" smtClean="0"/>
              <a:t>Day </a:t>
            </a:r>
          </a:p>
          <a:p>
            <a:r>
              <a:rPr lang="en-US" sz="1600" b="1" i="1" dirty="0" smtClean="0"/>
              <a:t>Year </a:t>
            </a:r>
            <a:endParaRPr lang="en-US" sz="1600" b="1" i="1" dirty="0"/>
          </a:p>
        </p:txBody>
      </p:sp>
      <p:graphicFrame>
        <p:nvGraphicFramePr>
          <p:cNvPr id="6" name="Content Placeholder 5" descr="Vertical Bullet List showing 3 groups arranged one below the other with bullet points for tasks under each group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4242258"/>
              </p:ext>
            </p:extLst>
          </p:nvPr>
        </p:nvGraphicFramePr>
        <p:xfrm>
          <a:off x="6643355" y="1524000"/>
          <a:ext cx="4785057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40270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 animBg="1"/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2" y="609600"/>
            <a:ext cx="11657013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52" y="460349"/>
            <a:ext cx="5257800" cy="868362"/>
          </a:xfrm>
        </p:spPr>
        <p:txBody>
          <a:bodyPr>
            <a:normAutofit/>
          </a:bodyPr>
          <a:lstStyle/>
          <a:p>
            <a:r>
              <a:rPr lang="en-US" sz="5400" dirty="0" smtClean="0"/>
              <a:t>Data Analysis: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3764632" y="1584934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Platform Analysis: </a:t>
            </a:r>
            <a:endParaRPr lang="en-US" sz="3600" b="1" i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68" y="2321217"/>
            <a:ext cx="6287367" cy="40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60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1" y="609600"/>
            <a:ext cx="12019744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968" y="1102177"/>
            <a:ext cx="8817883" cy="868362"/>
          </a:xfrm>
        </p:spPr>
        <p:txBody>
          <a:bodyPr>
            <a:noAutofit/>
          </a:bodyPr>
          <a:lstStyle/>
          <a:p>
            <a:r>
              <a:rPr lang="en-US" sz="3600" b="1" i="1" dirty="0">
                <a:latin typeface="Arial Black" panose="020B0A04020102020204" pitchFamily="34" charset="0"/>
              </a:rPr>
              <a:t>Spotify top Album Analysis: 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812" y="2087562"/>
            <a:ext cx="10098197" cy="39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8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1" y="609600"/>
            <a:ext cx="12019744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12" y="937419"/>
            <a:ext cx="9369760" cy="868362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Arial Black" panose="020B0A04020102020204" pitchFamily="34" charset="0"/>
              </a:rPr>
              <a:t>Spotify top Artists Analysis</a:t>
            </a:r>
            <a:r>
              <a:rPr lang="en-US" sz="3600" b="1" i="1" dirty="0">
                <a:latin typeface="Arial Black" panose="020B0A04020102020204" pitchFamily="34" charset="0"/>
              </a:rPr>
              <a:t>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012" y="2133600"/>
            <a:ext cx="6081603" cy="43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4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81" y="609600"/>
            <a:ext cx="11716531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9264" y="1143000"/>
            <a:ext cx="5410200" cy="868362"/>
          </a:xfrm>
        </p:spPr>
        <p:txBody>
          <a:bodyPr>
            <a:normAutofit/>
          </a:bodyPr>
          <a:lstStyle/>
          <a:p>
            <a:r>
              <a:rPr lang="en-US" sz="3600" b="1" i="1" dirty="0" smtClean="0">
                <a:latin typeface="Arial Black" panose="020B0A04020102020204" pitchFamily="34" charset="0"/>
              </a:rPr>
              <a:t>Day Analysis</a:t>
            </a:r>
            <a:r>
              <a:rPr lang="en-US" sz="3600" b="1" i="1" dirty="0">
                <a:latin typeface="Arial Black" panose="020B0A04020102020204" pitchFamily="34" charset="0"/>
              </a:rPr>
              <a:t>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012" y="2245328"/>
            <a:ext cx="6884705" cy="417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52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urves 16x9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ical curves presentation (widescreen).potx" id="{68710E6A-EAC6-48C2-B3F1-37ABA3E433C0}" vid="{1E11B4D8-8842-4901-9C7E-68BBF3CF07CC}"/>
    </a:ext>
  </a:extLst>
</a:theme>
</file>

<file path=ppt/theme/theme2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urves_16x9">
      <a:dk1>
        <a:sysClr val="windowText" lastClr="000000"/>
      </a:dk1>
      <a:lt1>
        <a:sysClr val="window" lastClr="FFFFFF"/>
      </a:lt1>
      <a:dk2>
        <a:srgbClr val="1D4D53"/>
      </a:dk2>
      <a:lt2>
        <a:srgbClr val="96D2DA"/>
      </a:lt2>
      <a:accent1>
        <a:srgbClr val="00B1C5"/>
      </a:accent1>
      <a:accent2>
        <a:srgbClr val="49AF0A"/>
      </a:accent2>
      <a:accent3>
        <a:srgbClr val="6457DB"/>
      </a:accent3>
      <a:accent4>
        <a:srgbClr val="CF4895"/>
      </a:accent4>
      <a:accent5>
        <a:srgbClr val="0065E1"/>
      </a:accent5>
      <a:accent6>
        <a:srgbClr val="A84BE1"/>
      </a:accent6>
      <a:hlink>
        <a:srgbClr val="CF4895"/>
      </a:hlink>
      <a:folHlink>
        <a:srgbClr val="7F7F7F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</TotalTime>
  <Words>190</Words>
  <Application>Microsoft Office PowerPoint</Application>
  <PresentationFormat>Custom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Black</vt:lpstr>
      <vt:lpstr>Arial Rounded MT Bold</vt:lpstr>
      <vt:lpstr>Euphemia</vt:lpstr>
      <vt:lpstr>Curves 16x9</vt:lpstr>
      <vt:lpstr>Spotify Data Analysis</vt:lpstr>
      <vt:lpstr>Acknowledgement</vt:lpstr>
      <vt:lpstr>Content</vt:lpstr>
      <vt:lpstr>Tool and function used</vt:lpstr>
      <vt:lpstr>Data Overview:</vt:lpstr>
      <vt:lpstr>Data Analysis:</vt:lpstr>
      <vt:lpstr>Spotify top Album Analysis: </vt:lpstr>
      <vt:lpstr>Spotify top Artists Analysis: </vt:lpstr>
      <vt:lpstr>Day Analysis: </vt:lpstr>
      <vt:lpstr>Yearly Analysis: </vt:lpstr>
      <vt:lpstr>Monthly Analysis: </vt:lpstr>
      <vt:lpstr>Monthly Analysis: </vt:lpstr>
      <vt:lpstr>Dashboard Overview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 Data Analysis</dc:title>
  <dc:creator>Microsoft account</dc:creator>
  <cp:lastModifiedBy>Microsoft account</cp:lastModifiedBy>
  <cp:revision>17</cp:revision>
  <dcterms:created xsi:type="dcterms:W3CDTF">2025-07-30T15:57:12Z</dcterms:created>
  <dcterms:modified xsi:type="dcterms:W3CDTF">2025-08-05T05:09:17Z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