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64" r:id="rId9"/>
    <p:sldId id="295" r:id="rId10"/>
    <p:sldId id="297" r:id="rId11"/>
    <p:sldId id="298" r:id="rId12"/>
    <p:sldId id="299" r:id="rId13"/>
    <p:sldId id="266" r:id="rId14"/>
    <p:sldId id="296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Hotel Review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Ankit Modak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ZA" dirty="0"/>
              <a:t>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/>
              <a:t>There is a slight increase in accuracy as well after balancing.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Classification Report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r>
              <a:rPr lang="en-US" dirty="0"/>
              <a:t>There is great increase in Precision, Recall and F1-score as well.</a:t>
            </a:r>
          </a:p>
          <a:p>
            <a:r>
              <a:rPr lang="en-US" dirty="0"/>
              <a:t>This model can classify the classes with great attributes than previous model.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BACC1F-19CC-37DD-9C4F-630869650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2680" y="3273714"/>
            <a:ext cx="2882900" cy="1559825"/>
          </a:xfrm>
        </p:spPr>
      </p:pic>
    </p:spTree>
    <p:extLst>
      <p:ext uri="{BB962C8B-B14F-4D97-AF65-F5344CB8AC3E}">
        <p14:creationId xmlns:p14="http://schemas.microsoft.com/office/powerpoint/2010/main" val="28579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app.py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Created a python file for deployment using `</a:t>
            </a:r>
            <a:r>
              <a:rPr lang="en-US" dirty="0" err="1"/>
              <a:t>Streamlit</a:t>
            </a:r>
            <a:r>
              <a:rPr lang="en-US" dirty="0"/>
              <a:t>`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The app can predict the Review given. Also, it gives the words influencing the sentiment of the Review given.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B88460-6F33-3F30-F6D7-E9778290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1" y="2217740"/>
            <a:ext cx="5848679" cy="34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Ankit Modak​</a:t>
            </a:r>
          </a:p>
          <a:p>
            <a:r>
              <a:rPr lang="en-US" dirty="0"/>
              <a:t>Ankitmodak05.am@gmail.com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Goals: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54423"/>
            <a:ext cx="3487076" cy="33468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build a machine learning model which can predict if the review is : Positive,</a:t>
            </a:r>
            <a:br>
              <a:rPr lang="en-US" dirty="0"/>
            </a:br>
            <a:r>
              <a:rPr lang="en-US" dirty="0"/>
              <a:t>Negative or</a:t>
            </a:r>
            <a:br>
              <a:rPr lang="en-US" dirty="0"/>
            </a:br>
            <a:r>
              <a:rPr lang="en-US" dirty="0"/>
              <a:t>Neutral.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words/attributes which influence the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deploy the model for public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Contains 20000+ `Review` (comments for the hotel) and `Rating` (1-5)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There were no null values found in the dataset. No duplicate values were found. The hotel was majorly rated as 5.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Defined some functions to preprocess the `Review` before we build a machine learning model. Functions defined were: </a:t>
            </a:r>
            <a:r>
              <a:rPr lang="en-US" dirty="0" err="1"/>
              <a:t>convert_to_lower</a:t>
            </a:r>
            <a:r>
              <a:rPr lang="en-US" dirty="0"/>
              <a:t>, </a:t>
            </a:r>
            <a:r>
              <a:rPr lang="en-US" dirty="0" err="1"/>
              <a:t>remove_numbers</a:t>
            </a:r>
            <a:r>
              <a:rPr lang="en-US" dirty="0"/>
              <a:t>, </a:t>
            </a:r>
            <a:r>
              <a:rPr lang="en-US" dirty="0" err="1"/>
              <a:t>remove_punctuations</a:t>
            </a:r>
            <a:r>
              <a:rPr lang="en-US" dirty="0"/>
              <a:t>, </a:t>
            </a:r>
            <a:r>
              <a:rPr lang="en-US" dirty="0" err="1"/>
              <a:t>remove_stopwords</a:t>
            </a:r>
            <a:r>
              <a:rPr lang="en-US" dirty="0"/>
              <a:t>, </a:t>
            </a:r>
            <a:r>
              <a:rPr lang="en-US" dirty="0" err="1"/>
              <a:t>remove_extra_white_spaces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In the end, </a:t>
            </a:r>
            <a:r>
              <a:rPr lang="en-US" dirty="0" err="1"/>
              <a:t>lemmetized</a:t>
            </a:r>
            <a:r>
              <a:rPr lang="en-US" dirty="0"/>
              <a:t> the `Review` with lemmatizing function. The length of `Review` before and after preprocessing were different.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afn_score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IN" dirty="0"/>
              <a:t>Gives </a:t>
            </a:r>
            <a:r>
              <a:rPr lang="en-IN" dirty="0" err="1"/>
              <a:t>Afinn</a:t>
            </a:r>
            <a:r>
              <a:rPr lang="en-IN" dirty="0"/>
              <a:t> score provided to the text.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sentiment_analysis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IN" dirty="0"/>
              <a:t>Checks the score. If the score &lt; 0 then `1` and if the score &gt; 0 then `-1` otherwise `0`.</a:t>
            </a: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C543C11-2FB5-FF11-279D-4B6A04478C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885156" y="2072349"/>
            <a:ext cx="3487076" cy="1773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5963A-1D3B-603E-39B3-69CE32DE3603}"/>
              </a:ext>
            </a:extLst>
          </p:cNvPr>
          <p:cNvSpPr txBox="1"/>
          <p:nvPr/>
        </p:nvSpPr>
        <p:spPr>
          <a:xfrm>
            <a:off x="1885156" y="2391422"/>
            <a:ext cx="8887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Used </a:t>
            </a:r>
            <a:r>
              <a:rPr lang="en-IN" dirty="0" err="1">
                <a:solidFill>
                  <a:schemeClr val="bg1"/>
                </a:solidFill>
              </a:rPr>
              <a:t>Afinn</a:t>
            </a:r>
            <a:r>
              <a:rPr lang="en-IN" dirty="0">
                <a:solidFill>
                  <a:schemeClr val="bg1"/>
                </a:solidFill>
              </a:rPr>
              <a:t> library to do sentiment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Afinn</a:t>
            </a:r>
            <a:r>
              <a:rPr lang="en-IN" dirty="0">
                <a:solidFill>
                  <a:schemeClr val="bg1"/>
                </a:solidFill>
              </a:rPr>
              <a:t> checks the Review and compares the words with it’s own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It gives certain numeric value to the words. We can sum it up and check the sentiment of the 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Following are some functions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29" y="872648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after preprocessing &amp; Sentiment Analysis.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21E11-C215-B694-6003-518ED81C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29" y="2753631"/>
            <a:ext cx="711007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Model building and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TF-IDF vectorizer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Converts the text into numbers/vector using term frequency and inverse document frequency.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Accuracy: 70%</a:t>
            </a:r>
            <a:br>
              <a:rPr lang="en-US" dirty="0"/>
            </a:br>
            <a:r>
              <a:rPr lang="en-US" dirty="0"/>
              <a:t>F1-score: </a:t>
            </a:r>
            <a:br>
              <a:rPr lang="en-US" dirty="0"/>
            </a:br>
            <a:r>
              <a:rPr lang="en-US" dirty="0"/>
              <a:t>-1 = 0.21</a:t>
            </a:r>
            <a:br>
              <a:rPr lang="en-US" dirty="0"/>
            </a:br>
            <a:r>
              <a:rPr lang="en-US" dirty="0"/>
              <a:t>+1 = 0.82</a:t>
            </a:r>
            <a:br>
              <a:rPr lang="en-US" dirty="0"/>
            </a:br>
            <a:r>
              <a:rPr lang="en-US" dirty="0"/>
              <a:t>0 = 0.03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classifier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Accuracy: 95%</a:t>
            </a:r>
            <a:br>
              <a:rPr lang="en-US" dirty="0"/>
            </a:br>
            <a:r>
              <a:rPr lang="en-US" dirty="0"/>
              <a:t>F1-score: </a:t>
            </a:r>
            <a:br>
              <a:rPr lang="en-US" dirty="0"/>
            </a:br>
            <a:r>
              <a:rPr lang="en-US" dirty="0"/>
              <a:t>-1 = 0.55</a:t>
            </a:r>
            <a:br>
              <a:rPr lang="en-US" dirty="0"/>
            </a:br>
            <a:r>
              <a:rPr lang="en-US" dirty="0"/>
              <a:t>+1 = 0.97</a:t>
            </a:r>
            <a:br>
              <a:rPr lang="en-US" dirty="0"/>
            </a:br>
            <a:r>
              <a:rPr lang="en-US" dirty="0"/>
              <a:t>0 = 0.00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Accuracy: 91%</a:t>
            </a:r>
            <a:br>
              <a:rPr lang="en-US" dirty="0"/>
            </a:br>
            <a:r>
              <a:rPr lang="en-US" dirty="0"/>
              <a:t>F1-score: </a:t>
            </a:r>
            <a:br>
              <a:rPr lang="en-US" dirty="0"/>
            </a:br>
            <a:r>
              <a:rPr lang="en-US" dirty="0"/>
              <a:t>-1 = 0.44</a:t>
            </a:r>
            <a:br>
              <a:rPr lang="en-US" dirty="0"/>
            </a:br>
            <a:r>
              <a:rPr lang="en-US" dirty="0"/>
              <a:t>+1 = 0.96</a:t>
            </a:r>
            <a:br>
              <a:rPr lang="en-US" dirty="0"/>
            </a:br>
            <a:r>
              <a:rPr lang="en-US" dirty="0"/>
              <a:t>0 = 0.03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7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9" y="4156405"/>
            <a:ext cx="3538491" cy="1325563"/>
          </a:xfrm>
        </p:spPr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2108634"/>
            <a:ext cx="5431971" cy="38216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From the fitted models, we can see that the accuracy is very high, but the model isn’t predicting all the classes with maximum f1-score.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This is happening because our dataset has class imbalance.</a:t>
            </a:r>
            <a:br>
              <a:rPr lang="en-ZA" sz="1600" dirty="0"/>
            </a:br>
            <a:r>
              <a:rPr lang="en-ZA" sz="1600" dirty="0"/>
              <a:t>There are </a:t>
            </a:r>
            <a:r>
              <a:rPr lang="en-ZA" sz="1600" dirty="0">
                <a:highlight>
                  <a:srgbClr val="00FF00"/>
                </a:highlight>
              </a:rPr>
              <a:t>18000+</a:t>
            </a:r>
            <a:r>
              <a:rPr lang="en-ZA" sz="1600" dirty="0"/>
              <a:t> positive reviews.</a:t>
            </a:r>
            <a:br>
              <a:rPr lang="en-ZA" sz="1600" dirty="0"/>
            </a:br>
            <a:r>
              <a:rPr lang="en-ZA" sz="1600" dirty="0"/>
              <a:t>Only </a:t>
            </a:r>
            <a:r>
              <a:rPr lang="en-ZA" sz="1600" dirty="0">
                <a:highlight>
                  <a:srgbClr val="FF0000"/>
                </a:highlight>
              </a:rPr>
              <a:t>1200+</a:t>
            </a:r>
            <a:r>
              <a:rPr lang="en-ZA" sz="1600" dirty="0"/>
              <a:t> negative and </a:t>
            </a:r>
            <a:r>
              <a:rPr lang="en-ZA" sz="1600" dirty="0">
                <a:highlight>
                  <a:srgbClr val="FFFF00"/>
                </a:highlight>
              </a:rPr>
              <a:t>200+</a:t>
            </a:r>
            <a:r>
              <a:rPr lang="en-ZA" sz="1600" dirty="0"/>
              <a:t> neutral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We need to balance the data using dataset balancing techniques. </a:t>
            </a:r>
            <a:r>
              <a:rPr lang="en-ZA" sz="1600" dirty="0" err="1"/>
              <a:t>e.g</a:t>
            </a:r>
            <a:r>
              <a:rPr lang="en-ZA" sz="1600" dirty="0"/>
              <a:t> under-sampling, oversampling,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Tried under-sampling as well as oversampling, but the f1-score wasn’t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Tried augmentation to balance the dataset.</a:t>
            </a:r>
            <a:endParaRPr lang="en-US" sz="16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Augmentation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About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Augmentor is a Python package which artificially generates similar text for the text given.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Defined `augmentMyData` function which automatically generated the Review with minority class.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Result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1"/>
            <a:ext cx="5431971" cy="17229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Due to lack of GPU and time, I down-sampled the positive reviews to 5000 and then did the augmentation.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Now we have:    1 : 5000</a:t>
            </a:r>
            <a:br>
              <a:rPr lang="en-ZA" noProof="1"/>
            </a:br>
            <a:r>
              <a:rPr lang="en-ZA" noProof="1"/>
              <a:t>	            -1 : 2294</a:t>
            </a:r>
            <a:br>
              <a:rPr lang="en-ZA" noProof="1"/>
            </a:br>
            <a:r>
              <a:rPr lang="en-ZA" noProof="1"/>
              <a:t>	             0 : 405</a:t>
            </a:r>
            <a:br>
              <a:rPr lang="en-ZA" noProof="1"/>
            </a:br>
            <a:endParaRPr lang="en-ZA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712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775476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Train Test Split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1257255"/>
            <a:ext cx="5431971" cy="1205608"/>
          </a:xfrm>
        </p:spPr>
        <p:txBody>
          <a:bodyPr>
            <a:normAutofit/>
          </a:bodyPr>
          <a:lstStyle/>
          <a:p>
            <a:r>
              <a:rPr lang="en-ZA" dirty="0" err="1"/>
              <a:t>Splited</a:t>
            </a:r>
            <a:r>
              <a:rPr lang="en-ZA" dirty="0"/>
              <a:t> the data into 9:1 ratio where 90 % of the observations were given to training and 10 % of the observations were left.</a:t>
            </a:r>
          </a:p>
          <a:p>
            <a:r>
              <a:rPr lang="en-ZA" dirty="0"/>
              <a:t>For test data, used earlier </a:t>
            </a:r>
            <a:r>
              <a:rPr lang="en-ZA" dirty="0" err="1"/>
              <a:t>dataframe</a:t>
            </a:r>
            <a:r>
              <a:rPr lang="en-ZA" dirty="0"/>
              <a:t> (without balancing)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Vectorizer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Used TF-IDF vectorizer to vectorize the Review.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The training data is fitted to Decision Tree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F1-score was considerably increased after balancing the </a:t>
            </a:r>
            <a:r>
              <a:rPr lang="en-ZA" dirty="0" err="1"/>
              <a:t>dataframe</a:t>
            </a:r>
            <a:r>
              <a:rPr lang="en-ZA" dirty="0"/>
              <a:t>.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54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85</TotalTime>
  <Words>717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Hotel Review Classification</vt:lpstr>
      <vt:lpstr>Goals:</vt:lpstr>
      <vt:lpstr>PowerPoint Presentation</vt:lpstr>
      <vt:lpstr>Sentiment analysis</vt:lpstr>
      <vt:lpstr>Data after preprocessing &amp; Sentiment Analysis.</vt:lpstr>
      <vt:lpstr>Model building and experimentation</vt:lpstr>
      <vt:lpstr>Experimentation</vt:lpstr>
      <vt:lpstr>Augmentation</vt:lpstr>
      <vt:lpstr>Model Building</vt:lpstr>
      <vt:lpstr>Reports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Review Classification</dc:title>
  <dc:creator>ankit modak</dc:creator>
  <cp:lastModifiedBy>ankit modak</cp:lastModifiedBy>
  <cp:revision>1</cp:revision>
  <dcterms:created xsi:type="dcterms:W3CDTF">2022-10-03T03:55:23Z</dcterms:created>
  <dcterms:modified xsi:type="dcterms:W3CDTF">2022-10-03T05:20:45Z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