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CD11-FA71-45E1-A5DD-FE17A5E58D12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8E7E-98C1-4955-8584-7EDC12B83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084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CD11-FA71-45E1-A5DD-FE17A5E58D12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8E7E-98C1-4955-8584-7EDC12B83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11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CD11-FA71-45E1-A5DD-FE17A5E58D12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8E7E-98C1-4955-8584-7EDC12B83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312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CD11-FA71-45E1-A5DD-FE17A5E58D12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8E7E-98C1-4955-8584-7EDC12B83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325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CD11-FA71-45E1-A5DD-FE17A5E58D12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8E7E-98C1-4955-8584-7EDC12B83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961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CD11-FA71-45E1-A5DD-FE17A5E58D12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8E7E-98C1-4955-8584-7EDC12B83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325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CD11-FA71-45E1-A5DD-FE17A5E58D12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8E7E-98C1-4955-8584-7EDC12B83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15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CD11-FA71-45E1-A5DD-FE17A5E58D12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8E7E-98C1-4955-8584-7EDC12B83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815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CD11-FA71-45E1-A5DD-FE17A5E58D12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8E7E-98C1-4955-8584-7EDC12B83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998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CD11-FA71-45E1-A5DD-FE17A5E58D12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8E7E-98C1-4955-8584-7EDC12B83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735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CD11-FA71-45E1-A5DD-FE17A5E58D12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8E7E-98C1-4955-8584-7EDC12B83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18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5CD11-FA71-45E1-A5DD-FE17A5E58D12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78E7E-98C1-4955-8584-7EDC12B83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079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937" y="0"/>
            <a:ext cx="54081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853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285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4136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0591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8950"/>
            <a:ext cx="12192000" cy="536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841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162" y="1185862"/>
            <a:ext cx="425767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79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8444"/>
            <a:ext cx="12192000" cy="550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247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1271587"/>
            <a:ext cx="950595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073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1385887"/>
            <a:ext cx="93345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654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537" y="-18581"/>
            <a:ext cx="7400925" cy="26193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2667138"/>
            <a:ext cx="7467600" cy="382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205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1095375"/>
            <a:ext cx="723900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581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450" y="1993996"/>
            <a:ext cx="4229100" cy="971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225" y="3404069"/>
            <a:ext cx="4019550" cy="4286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91544" y="2938431"/>
            <a:ext cx="2957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Step3</a:t>
            </a:r>
          </a:p>
          <a:p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842164" y="3892538"/>
            <a:ext cx="3844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localhost:4200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42164" y="789710"/>
            <a:ext cx="4281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Step2</a:t>
            </a:r>
            <a:endParaRPr lang="en-IN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19" y="0"/>
            <a:ext cx="2892137" cy="231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52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3</Words>
  <Application>Microsoft Office PowerPoint</Application>
  <PresentationFormat>Widescreen</PresentationFormat>
  <Paragraphs>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 Jaisawal</dc:creator>
  <cp:lastModifiedBy>Ankit Jaisawal</cp:lastModifiedBy>
  <cp:revision>12</cp:revision>
  <dcterms:created xsi:type="dcterms:W3CDTF">2021-10-04T06:12:15Z</dcterms:created>
  <dcterms:modified xsi:type="dcterms:W3CDTF">2021-10-04T12:59:25Z</dcterms:modified>
</cp:coreProperties>
</file>