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9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17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5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6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2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9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6DB1-829B-4694-BB82-7956FDD8DCAB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89B2-0571-41E6-921E-6C6070551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162050"/>
            <a:ext cx="8734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76337"/>
            <a:ext cx="8772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347787"/>
            <a:ext cx="8191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281112"/>
            <a:ext cx="8001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2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1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047875"/>
            <a:ext cx="5581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3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98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98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44" y="746975"/>
            <a:ext cx="7212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data : </a:t>
            </a:r>
          </a:p>
          <a:p>
            <a:r>
              <a:rPr lang="en-US" dirty="0" err="1" smtClean="0"/>
              <a:t>Semistructute</a:t>
            </a:r>
            <a:r>
              <a:rPr lang="en-US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25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171575"/>
            <a:ext cx="9067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204912"/>
            <a:ext cx="8848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433"/>
            <a:ext cx="12192000" cy="62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6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303320"/>
            <a:ext cx="11217129" cy="65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2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02"/>
            <a:ext cx="12192000" cy="65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err="1" smtClean="0">
                <a:effectLst/>
                <a:latin typeface="Segoe UI" panose="020B0502040204020203" pitchFamily="34" charset="0"/>
              </a:rPr>
              <a:t>softwares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assciates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-0 to 2 years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smtClean="0">
                <a:effectLst/>
                <a:latin typeface="Segoe UI" panose="020B0502040204020203" pitchFamily="34" charset="0"/>
              </a:rPr>
              <a:t>Software 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Engg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-- +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yeasers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exp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/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err="1" smtClean="0">
                <a:effectLst/>
                <a:latin typeface="Segoe UI" panose="020B0502040204020203" pitchFamily="34" charset="0"/>
              </a:rPr>
              <a:t>SR.Soft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Engg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+ 3 years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err="1" smtClean="0">
                <a:effectLst/>
                <a:latin typeface="Segoe UI" panose="020B0502040204020203" pitchFamily="34" charset="0"/>
              </a:rPr>
              <a:t>SCrum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masters +10 years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smtClean="0">
                <a:effectLst/>
                <a:latin typeface="Segoe UI" panose="020B0502040204020203" pitchFamily="34" charset="0"/>
              </a:rPr>
              <a:t>Business Analysts ,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assc,BA,Sr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BA+0 to 15 years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smtClean="0">
                <a:effectLst/>
                <a:latin typeface="Segoe UI" panose="020B0502040204020203" pitchFamily="34" charset="0"/>
              </a:rPr>
              <a:t>UI Designers +5 years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err="1" smtClean="0">
                <a:effectLst/>
                <a:latin typeface="Segoe UI" panose="020B0502040204020203" pitchFamily="34" charset="0"/>
              </a:rPr>
              <a:t>DAtabases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designers +yes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smtClean="0">
                <a:effectLst/>
                <a:latin typeface="Segoe UI" panose="020B0502040204020203" pitchFamily="34" charset="0"/>
              </a:rPr>
              <a:t>tech leads +9 years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err="1" smtClean="0">
                <a:effectLst/>
                <a:latin typeface="Segoe UI" panose="020B0502040204020203" pitchFamily="34" charset="0"/>
              </a:rPr>
              <a:t>Ariechtect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+15 years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smtClean="0">
                <a:effectLst/>
                <a:latin typeface="Segoe UI" panose="020B0502040204020203" pitchFamily="34" charset="0"/>
              </a:rPr>
              <a:t>project managers-&gt;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sr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, 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pm,vip,sr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 err="1" smtClean="0">
                <a:effectLst/>
                <a:latin typeface="Segoe UI" panose="020B0502040204020203" pitchFamily="34" charset="0"/>
              </a:rPr>
              <a:t>vp</a:t>
            </a:r>
            <a:r>
              <a:rPr lang="en-IN" b="0" i="0" dirty="0" smtClean="0">
                <a:effectLst/>
                <a:latin typeface="Segoe UI" panose="020B0502040204020203" pitchFamily="34" charset="0"/>
              </a:rPr>
              <a:t>,-director</a:t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endParaRPr lang="en-IN" b="0" i="0" dirty="0" smtClean="0">
              <a:effectLst/>
              <a:latin typeface="Segoe UI" panose="020B0502040204020203" pitchFamily="34" charset="0"/>
            </a:endParaRPr>
          </a:p>
          <a:p>
            <a:r>
              <a:rPr lang="en-IN" b="0" i="0" dirty="0" smtClean="0">
                <a:effectLst/>
                <a:latin typeface="Segoe UI" panose="020B0502040204020203" pitchFamily="34" charset="0"/>
              </a:rPr>
              <a:t/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endParaRPr lang="en-IN" b="0" i="0" dirty="0" smtClean="0">
              <a:effectLst/>
              <a:latin typeface="Segoe UI" panose="020B0502040204020203" pitchFamily="34" charset="0"/>
            </a:endParaRPr>
          </a:p>
          <a:p>
            <a:r>
              <a:rPr lang="en-IN" b="0" i="0" dirty="0" smtClean="0">
                <a:effectLst/>
                <a:latin typeface="Segoe UI" panose="020B0502040204020203" pitchFamily="34" charset="0"/>
              </a:rPr>
              <a:t/>
            </a:r>
            <a:br>
              <a:rPr lang="en-IN" b="0" i="0" dirty="0" smtClean="0">
                <a:effectLst/>
                <a:latin typeface="Segoe UI" panose="020B0502040204020203" pitchFamily="34" charset="0"/>
              </a:rPr>
            </a:br>
            <a:r>
              <a:rPr lang="en-IN" b="0" i="0" dirty="0" smtClean="0">
                <a:effectLst/>
                <a:latin typeface="Segoe UI" panose="020B0502040204020203" pitchFamily="34" charset="0"/>
              </a:rPr>
              <a:t>--CFO,CTO,CEO</a:t>
            </a:r>
            <a:endParaRPr lang="en-IN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9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18</cp:revision>
  <dcterms:created xsi:type="dcterms:W3CDTF">2021-08-26T04:22:20Z</dcterms:created>
  <dcterms:modified xsi:type="dcterms:W3CDTF">2021-08-26T10:03:54Z</dcterms:modified>
</cp:coreProperties>
</file>