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0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6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83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5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6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0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4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6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0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9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64DC61-3C6E-438A-B495-599C5F8C14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7791-A855-4406-B26A-AF5A9252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1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763" y="515155"/>
            <a:ext cx="39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Web Service</a:t>
            </a:r>
          </a:p>
          <a:p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5763" y="1648495"/>
            <a:ext cx="7701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Web Service</a:t>
            </a:r>
            <a:r>
              <a:rPr lang="en-US" dirty="0"/>
              <a:t> is can be defined by following ways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is a client-server application or application component for communication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method of communication between two devices over the network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is a software system for the interoperable machine to machine communication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is a collection of standards or protocols for exchanging information between two devices or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10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294326"/>
            <a:ext cx="782955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8344" y="5280338"/>
            <a:ext cx="9105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&lt;dependency&gt;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&gt;spring-boot-starter-</a:t>
            </a:r>
            <a:r>
              <a:rPr lang="en-IN" dirty="0" err="1"/>
              <a:t>webflux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60173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009650"/>
            <a:ext cx="9667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734096"/>
            <a:ext cx="9922769" cy="56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" y="1020650"/>
            <a:ext cx="10759896" cy="55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4" y="833030"/>
            <a:ext cx="9175795" cy="51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631795"/>
            <a:ext cx="10218984" cy="57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75" y="1723957"/>
            <a:ext cx="86391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2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03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0" y="1008004"/>
            <a:ext cx="8173792" cy="46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8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319212"/>
            <a:ext cx="8220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485900"/>
            <a:ext cx="7724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281112"/>
            <a:ext cx="8267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5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50" y="1477816"/>
            <a:ext cx="7457076" cy="4815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867" y="4978471"/>
            <a:ext cx="3324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185862"/>
            <a:ext cx="3981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61" y="933782"/>
            <a:ext cx="6926676" cy="49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890712"/>
            <a:ext cx="7486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</TotalTime>
  <Words>8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19</cp:revision>
  <dcterms:created xsi:type="dcterms:W3CDTF">2021-08-31T04:24:45Z</dcterms:created>
  <dcterms:modified xsi:type="dcterms:W3CDTF">2021-09-01T13:00:38Z</dcterms:modified>
</cp:coreProperties>
</file>