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6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9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5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8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61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536B-A763-4160-BA15-D1A83B3AFDD2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A0D7-9286-4D01-A064-5595E3272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ckcc/myrep022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8" y="3650"/>
            <a:ext cx="9325313" cy="6030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285" y="6355081"/>
            <a:ext cx="66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https://github.com/checkcc/myrepostudent2021.git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5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338" y="978794"/>
            <a:ext cx="78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gh</a:t>
            </a:r>
            <a:r>
              <a:rPr lang="en-IN" dirty="0" smtClean="0"/>
              <a:t> repo clone ankit078622/</a:t>
            </a:r>
            <a:r>
              <a:rPr lang="en-IN" dirty="0" err="1" smtClean="0"/>
              <a:t>WebServiecesAssign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1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88" y="184598"/>
            <a:ext cx="691515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156" y="2165798"/>
            <a:ext cx="585787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15" y="3901225"/>
            <a:ext cx="6172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7" y="0"/>
            <a:ext cx="4838700" cy="3038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70" y="3326238"/>
            <a:ext cx="5695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96463"/>
            <a:ext cx="7905750" cy="4552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3125" y="4829577"/>
            <a:ext cx="8649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 </a:t>
            </a:r>
            <a:r>
              <a:rPr lang="en-US" dirty="0">
                <a:hlinkClick r:id="rId3" tooltip="https://github.com/checkcc/myrep022.git"/>
              </a:rPr>
              <a:t>https://github.com/checkcc/myrep022.git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git</a:t>
            </a:r>
            <a:r>
              <a:rPr lang="en-US" dirty="0"/>
              <a:t> add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git</a:t>
            </a:r>
            <a:r>
              <a:rPr lang="en-US" dirty="0"/>
              <a:t> status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git</a:t>
            </a:r>
            <a:r>
              <a:rPr lang="en-US" dirty="0"/>
              <a:t> commit -m "this is my first commit of java file"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git</a:t>
            </a:r>
            <a:r>
              <a:rPr lang="en-US" dirty="0"/>
              <a:t> push -u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1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681162"/>
            <a:ext cx="65055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7</cp:revision>
  <dcterms:created xsi:type="dcterms:W3CDTF">2021-09-02T05:02:14Z</dcterms:created>
  <dcterms:modified xsi:type="dcterms:W3CDTF">2021-09-02T10:01:07Z</dcterms:modified>
</cp:coreProperties>
</file>