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1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2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7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1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9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6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6A3C-1294-4032-9346-35E9BDA55F9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AA6A1-EC53-44F5-B11D-4760270A5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5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149098"/>
            <a:ext cx="95916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2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89" y="2042977"/>
            <a:ext cx="4381500" cy="3209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56101" y="850006"/>
            <a:ext cx="5743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Rule </a:t>
            </a:r>
            <a:r>
              <a:rPr lang="en-IN" dirty="0"/>
              <a:t>1: Information Rule. ...</a:t>
            </a:r>
          </a:p>
          <a:p>
            <a:r>
              <a:rPr lang="en-IN" dirty="0"/>
              <a:t>Rule 2: Guaranteed Access Rule. ...</a:t>
            </a:r>
          </a:p>
          <a:p>
            <a:r>
              <a:rPr lang="en-IN" dirty="0"/>
              <a:t>Rule 3: Systematic Treatment of NULL Values. ...</a:t>
            </a:r>
          </a:p>
          <a:p>
            <a:r>
              <a:rPr lang="en-IN" dirty="0"/>
              <a:t>Rule 4: Active Online Catalog. ...</a:t>
            </a:r>
          </a:p>
          <a:p>
            <a:r>
              <a:rPr lang="en-IN" dirty="0"/>
              <a:t>Rule 5: Comprehensive Data Sub-Language Rule. ...</a:t>
            </a:r>
          </a:p>
          <a:p>
            <a:r>
              <a:rPr lang="en-IN" dirty="0"/>
              <a:t>Rule 6: View Updating Rule. ...</a:t>
            </a:r>
          </a:p>
          <a:p>
            <a:r>
              <a:rPr lang="en-IN" dirty="0"/>
              <a:t>Rule 7: High-Level Insert, Update, and Delete Rule. ...</a:t>
            </a:r>
          </a:p>
          <a:p>
            <a:r>
              <a:rPr lang="en-IN" dirty="0"/>
              <a:t>Rule 8: Physical Data Independence.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27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428750"/>
            <a:ext cx="95821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1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00" y="1206119"/>
            <a:ext cx="9258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0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05062"/>
            <a:ext cx="10317014" cy="58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4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" y="208417"/>
            <a:ext cx="1981200" cy="3857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55" y="103526"/>
            <a:ext cx="10029428" cy="6661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54" y="4324679"/>
            <a:ext cx="8763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57275"/>
            <a:ext cx="80391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9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85862"/>
            <a:ext cx="8229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13</cp:revision>
  <dcterms:created xsi:type="dcterms:W3CDTF">2021-09-03T04:20:28Z</dcterms:created>
  <dcterms:modified xsi:type="dcterms:W3CDTF">2021-09-03T12:48:25Z</dcterms:modified>
</cp:coreProperties>
</file>