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6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2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9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9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B61B-4645-432B-A4F3-4E064D48CF0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BBAE-B5AA-4708-8C76-06D48E144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57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2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96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7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</cp:revision>
  <dcterms:created xsi:type="dcterms:W3CDTF">2021-10-08T14:37:32Z</dcterms:created>
  <dcterms:modified xsi:type="dcterms:W3CDTF">2021-10-08T14:38:03Z</dcterms:modified>
</cp:coreProperties>
</file>