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74" r:id="rId11"/>
    <p:sldId id="264" r:id="rId12"/>
    <p:sldId id="273" r:id="rId13"/>
    <p:sldId id="265" r:id="rId14"/>
    <p:sldId id="266" r:id="rId15"/>
    <p:sldId id="268" r:id="rId16"/>
    <p:sldId id="269" r:id="rId17"/>
    <p:sldId id="270" r:id="rId18"/>
    <p:sldId id="271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285" r:id="rId44"/>
    <p:sldId id="286" r:id="rId45"/>
    <p:sldId id="272" r:id="rId46"/>
    <p:sldId id="287" r:id="rId47"/>
    <p:sldId id="28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08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11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31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32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96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2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15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81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99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73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D11-FA71-45E1-A5DD-FE17A5E58D12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8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5CD11-FA71-45E1-A5DD-FE17A5E58D12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78E7E-98C1-4955-8584-7EDC12B83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0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37" y="0"/>
            <a:ext cx="5408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5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5" y="720211"/>
            <a:ext cx="32956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4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06" y="545877"/>
            <a:ext cx="10577877" cy="594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8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1044730"/>
            <a:ext cx="6353175" cy="904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44721" y="425002"/>
            <a:ext cx="539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creating new module in angular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4" y="2200001"/>
            <a:ext cx="58483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2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004887"/>
            <a:ext cx="78867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3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958"/>
            <a:ext cx="12192000" cy="55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91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35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1528762"/>
            <a:ext cx="99917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6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99" y="0"/>
            <a:ext cx="9359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09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8676"/>
            <a:ext cx="12192000" cy="532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56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691"/>
            <a:ext cx="12192000" cy="545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3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8950"/>
            <a:ext cx="12192000" cy="53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41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401"/>
            <a:ext cx="12192000" cy="605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85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287"/>
            <a:ext cx="12192000" cy="574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64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900112"/>
            <a:ext cx="78962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58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378949"/>
            <a:ext cx="7600950" cy="5095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47108" y="332509"/>
            <a:ext cx="67956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Step1</a:t>
            </a:r>
          </a:p>
          <a:p>
            <a:endParaRPr lang="en-IN" dirty="0"/>
          </a:p>
          <a:p>
            <a:r>
              <a:rPr lang="en-IN" sz="2400" dirty="0" err="1"/>
              <a:t>npm</a:t>
            </a:r>
            <a:r>
              <a:rPr lang="en-IN" sz="2400" dirty="0"/>
              <a:t> install -g </a:t>
            </a:r>
            <a:r>
              <a:rPr lang="en-IN" sz="2400" dirty="0" err="1"/>
              <a:t>json</a:t>
            </a:r>
            <a:r>
              <a:rPr lang="en-IN" sz="2400" dirty="0"/>
              <a:t>-server</a:t>
            </a:r>
          </a:p>
        </p:txBody>
      </p:sp>
    </p:spTree>
    <p:extLst>
      <p:ext uri="{BB962C8B-B14F-4D97-AF65-F5344CB8AC3E}">
        <p14:creationId xmlns:p14="http://schemas.microsoft.com/office/powerpoint/2010/main" val="2028849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12" y="5237885"/>
            <a:ext cx="4371975" cy="704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775"/>
            <a:ext cx="12192000" cy="2767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8673" y="4177145"/>
            <a:ext cx="75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http://localhost:3000/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9291" y="3470564"/>
            <a:ext cx="588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https://www.npmjs.com/package/json-server</a:t>
            </a:r>
          </a:p>
        </p:txBody>
      </p:sp>
    </p:spTree>
    <p:extLst>
      <p:ext uri="{BB962C8B-B14F-4D97-AF65-F5344CB8AC3E}">
        <p14:creationId xmlns:p14="http://schemas.microsoft.com/office/powerpoint/2010/main" val="2122625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6493"/>
            <a:ext cx="69056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6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938212"/>
            <a:ext cx="66770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34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392"/>
            <a:ext cx="12192000" cy="51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33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133350"/>
            <a:ext cx="107632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53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6" y="0"/>
            <a:ext cx="11884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0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62" y="1185862"/>
            <a:ext cx="42576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9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38" y="0"/>
            <a:ext cx="7595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2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724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819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018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700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636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857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65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19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74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444"/>
            <a:ext cx="12192000" cy="55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47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743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413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924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890587"/>
            <a:ext cx="77819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70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890587"/>
            <a:ext cx="77819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84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995362"/>
            <a:ext cx="79914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746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71537"/>
            <a:ext cx="88392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245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39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271587"/>
            <a:ext cx="9505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7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385887"/>
            <a:ext cx="93345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5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7763"/>
            <a:ext cx="7400925" cy="2619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667138"/>
            <a:ext cx="7467600" cy="382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0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095375"/>
            <a:ext cx="72390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8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3487948"/>
            <a:ext cx="4229100" cy="971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5219991"/>
            <a:ext cx="4019550" cy="428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1544" y="4612686"/>
            <a:ext cx="2957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Step3</a:t>
            </a:r>
          </a:p>
          <a:p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842164" y="5824371"/>
            <a:ext cx="384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localhost:4200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9425" y="2811701"/>
            <a:ext cx="438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Step2</a:t>
            </a:r>
            <a:endParaRPr lang="en-IN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97" y="1498313"/>
            <a:ext cx="2892137" cy="2314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1748844"/>
            <a:ext cx="4267200" cy="990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71245" y="1313647"/>
            <a:ext cx="227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Step1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562896" y="231820"/>
            <a:ext cx="765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Steps for crating project in angular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5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30</Words>
  <Application>Microsoft Office PowerPoint</Application>
  <PresentationFormat>Widescreen</PresentationFormat>
  <Paragraphs>11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Jaisawal</dc:creator>
  <cp:lastModifiedBy>Ankit Jaisawal</cp:lastModifiedBy>
  <cp:revision>42</cp:revision>
  <dcterms:created xsi:type="dcterms:W3CDTF">2021-10-04T06:12:15Z</dcterms:created>
  <dcterms:modified xsi:type="dcterms:W3CDTF">2021-10-08T10:46:44Z</dcterms:modified>
</cp:coreProperties>
</file>