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5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9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4530-5765-4CF0-ABBF-9D14AD83CF0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ADA0-B358-4D41-B8B4-A20E8A73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2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p-tutoria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797" y="360608"/>
            <a:ext cx="9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https://www.javatpoint.com/jsp-tutorial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06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88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06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7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45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04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42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0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55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4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27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07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58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3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3</cp:revision>
  <dcterms:created xsi:type="dcterms:W3CDTF">2021-10-06T05:15:09Z</dcterms:created>
  <dcterms:modified xsi:type="dcterms:W3CDTF">2021-10-06T09:35:25Z</dcterms:modified>
</cp:coreProperties>
</file>