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B591-55A6-46BC-9905-6E395C1B1078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0CFE-DB29-41A6-9F52-7C4BFA7B5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3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B591-55A6-46BC-9905-6E395C1B1078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0CFE-DB29-41A6-9F52-7C4BFA7B5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1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B591-55A6-46BC-9905-6E395C1B1078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0CFE-DB29-41A6-9F52-7C4BFA7B5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B591-55A6-46BC-9905-6E395C1B1078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0CFE-DB29-41A6-9F52-7C4BFA7B5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9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B591-55A6-46BC-9905-6E395C1B1078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0CFE-DB29-41A6-9F52-7C4BFA7B5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7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B591-55A6-46BC-9905-6E395C1B1078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0CFE-DB29-41A6-9F52-7C4BFA7B5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9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B591-55A6-46BC-9905-6E395C1B1078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0CFE-DB29-41A6-9F52-7C4BFA7B5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26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B591-55A6-46BC-9905-6E395C1B1078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0CFE-DB29-41A6-9F52-7C4BFA7B5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28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B591-55A6-46BC-9905-6E395C1B1078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0CFE-DB29-41A6-9F52-7C4BFA7B5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1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B591-55A6-46BC-9905-6E395C1B1078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0CFE-DB29-41A6-9F52-7C4BFA7B5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72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B591-55A6-46BC-9905-6E395C1B1078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0CFE-DB29-41A6-9F52-7C4BFA7B5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B591-55A6-46BC-9905-6E395C1B1078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0CFE-DB29-41A6-9F52-7C4BFA7B5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74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647825"/>
            <a:ext cx="84201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2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02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60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69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89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86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12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9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2050"/>
            <a:ext cx="82867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87" y="0"/>
            <a:ext cx="7307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5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376362"/>
            <a:ext cx="91725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9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178359"/>
            <a:ext cx="6772275" cy="3152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45" y="3379764"/>
            <a:ext cx="68484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9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09"/>
            <a:ext cx="12192000" cy="63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07" y="382544"/>
            <a:ext cx="3438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6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2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7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9</cp:revision>
  <dcterms:created xsi:type="dcterms:W3CDTF">2021-09-20T04:40:30Z</dcterms:created>
  <dcterms:modified xsi:type="dcterms:W3CDTF">2021-09-21T10:35:48Z</dcterms:modified>
</cp:coreProperties>
</file>