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55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2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42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0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4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2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4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6498-BA70-4BDD-A620-6FF0171BEB01}" type="datetimeFigureOut">
              <a:rPr lang="en-IN" smtClean="0"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71D27-E686-49D9-81BC-6ED07D746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70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985837"/>
            <a:ext cx="89439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05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7581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44605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365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22617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7736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4344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65959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81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83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23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16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02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15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82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52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8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513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690562"/>
            <a:ext cx="88011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2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009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1737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9709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9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38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57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1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645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21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419225"/>
            <a:ext cx="8943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57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0787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539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096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413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63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9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83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883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2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3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56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292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865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1661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38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2100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6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958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1403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91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217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309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2982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226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319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7148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268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5246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3513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0551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04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3264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9836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5678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255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102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225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283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633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344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2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1243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323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479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596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7164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406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0632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4803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6050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1629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2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7757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1455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86098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491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52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7369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022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6253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962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98152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368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3493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667236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600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6757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560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105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293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5632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6834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459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49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Jaisawal</dc:creator>
  <cp:lastModifiedBy>Ankit Jaisawal</cp:lastModifiedBy>
  <cp:revision>3</cp:revision>
  <dcterms:created xsi:type="dcterms:W3CDTF">2021-09-30T12:49:52Z</dcterms:created>
  <dcterms:modified xsi:type="dcterms:W3CDTF">2021-09-30T20:36:01Z</dcterms:modified>
</cp:coreProperties>
</file>