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6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5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7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1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C39A-5E9A-4A59-8E8C-F1D502BA961D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C06A-2636-4562-8ABD-7259E2F6C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0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3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0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1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5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4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18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43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023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44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8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10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6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3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7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13</cp:revision>
  <dcterms:created xsi:type="dcterms:W3CDTF">2021-11-18T12:47:33Z</dcterms:created>
  <dcterms:modified xsi:type="dcterms:W3CDTF">2021-11-18T14:18:08Z</dcterms:modified>
</cp:coreProperties>
</file>