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9CE1-848B-4657-9BBD-8B7591A6CFD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9036-E645-449F-A04F-5CA7694BC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52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9CE1-848B-4657-9BBD-8B7591A6CFD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9036-E645-449F-A04F-5CA7694BC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06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9CE1-848B-4657-9BBD-8B7591A6CFD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9036-E645-449F-A04F-5CA7694BC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94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9CE1-848B-4657-9BBD-8B7591A6CFD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9036-E645-449F-A04F-5CA7694BC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7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9CE1-848B-4657-9BBD-8B7591A6CFD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9036-E645-449F-A04F-5CA7694BC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4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9CE1-848B-4657-9BBD-8B7591A6CFD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9036-E645-449F-A04F-5CA7694BC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22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9CE1-848B-4657-9BBD-8B7591A6CFD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9036-E645-449F-A04F-5CA7694BC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62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9CE1-848B-4657-9BBD-8B7591A6CFD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9036-E645-449F-A04F-5CA7694BC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90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9CE1-848B-4657-9BBD-8B7591A6CFD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9036-E645-449F-A04F-5CA7694BC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35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9CE1-848B-4657-9BBD-8B7591A6CFD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9036-E645-449F-A04F-5CA7694BC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63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9CE1-848B-4657-9BBD-8B7591A6CFD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9036-E645-449F-A04F-5CA7694BC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88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69CE1-848B-4657-9BBD-8B7591A6CFD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D9036-E645-449F-A04F-5CA7694BC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4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32" y="232377"/>
            <a:ext cx="11481113" cy="645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1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" y="103909"/>
            <a:ext cx="11828318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7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92" y="406190"/>
            <a:ext cx="10753016" cy="60456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4411" y="141668"/>
            <a:ext cx="3606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OgrNKwIJGhz2ERb0f260Odn4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26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" y="103909"/>
            <a:ext cx="11828318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2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" y="103909"/>
            <a:ext cx="11828318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8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0023" y="154546"/>
            <a:ext cx="50871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Management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</a:p>
          <a:p>
            <a:r>
              <a:rPr lang="en-US" dirty="0" err="1" smtClean="0"/>
              <a:t>Kibana</a:t>
            </a:r>
            <a:r>
              <a:rPr lang="en-US" dirty="0" smtClean="0"/>
              <a:t>=&gt;Index pattern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Create Index pattern</a:t>
            </a:r>
          </a:p>
          <a:p>
            <a:endParaRPr lang="en-US" dirty="0" smtClean="0"/>
          </a:p>
          <a:p>
            <a:r>
              <a:rPr lang="en-US" dirty="0" smtClean="0"/>
              <a:t>          </a:t>
            </a:r>
            <a:r>
              <a:rPr lang="en-US" dirty="0" err="1" smtClean="0"/>
              <a:t>Dev</a:t>
            </a:r>
            <a:r>
              <a:rPr lang="en-US" dirty="0" smtClean="0"/>
              <a:t> Tool</a:t>
            </a:r>
          </a:p>
          <a:p>
            <a:endParaRPr lang="en-US" dirty="0"/>
          </a:p>
          <a:p>
            <a:r>
              <a:rPr lang="en-US" dirty="0" smtClean="0"/>
              <a:t>Discover -: It is used for exploring data.</a:t>
            </a:r>
          </a:p>
          <a:p>
            <a:endParaRPr lang="en-US" dirty="0"/>
          </a:p>
          <a:p>
            <a:r>
              <a:rPr lang="en-US" dirty="0" smtClean="0"/>
              <a:t>Visualization Library- Home of </a:t>
            </a:r>
            <a:r>
              <a:rPr lang="en-US" smtClean="0"/>
              <a:t>the Visualization.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353059" y="476518"/>
            <a:ext cx="0" cy="32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53059" y="978794"/>
            <a:ext cx="0" cy="36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53059" y="1571223"/>
            <a:ext cx="0" cy="30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84124" y="199622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4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88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3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860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98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38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5" y="122992"/>
            <a:ext cx="11790206" cy="66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48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930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023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158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037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961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416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73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3" y="111716"/>
            <a:ext cx="11764448" cy="66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9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" y="68327"/>
            <a:ext cx="12047783" cy="677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3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04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" y="103909"/>
            <a:ext cx="11828318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1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" y="103909"/>
            <a:ext cx="11828318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4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" y="103909"/>
            <a:ext cx="11828318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7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" y="103909"/>
            <a:ext cx="11828318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2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31</Words>
  <Application>Microsoft Office PowerPoint</Application>
  <PresentationFormat>Widescreen</PresentationFormat>
  <Paragraphs>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Jaisawal</dc:creator>
  <cp:lastModifiedBy>Ankit Jaisawal</cp:lastModifiedBy>
  <cp:revision>15</cp:revision>
  <dcterms:created xsi:type="dcterms:W3CDTF">2021-11-16T05:45:50Z</dcterms:created>
  <dcterms:modified xsi:type="dcterms:W3CDTF">2021-11-18T05:44:53Z</dcterms:modified>
</cp:coreProperties>
</file>