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1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1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9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3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BEC2-4127-4C0F-9541-C672AEC3A55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C19D-58E6-4EB7-8BCA-8612CB0DB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6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71625"/>
            <a:ext cx="9163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271587"/>
            <a:ext cx="9667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5262" y="3244334"/>
            <a:ext cx="562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https://www.javatpoint.com/spring-JdbcTemplate-tutorial</a:t>
            </a:r>
          </a:p>
        </p:txBody>
      </p:sp>
    </p:spTree>
    <p:extLst>
      <p:ext uri="{BB962C8B-B14F-4D97-AF65-F5344CB8AC3E}">
        <p14:creationId xmlns:p14="http://schemas.microsoft.com/office/powerpoint/2010/main" val="105829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0625"/>
            <a:ext cx="9610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5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76387"/>
            <a:ext cx="81534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76350"/>
            <a:ext cx="96869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0" y="0"/>
            <a:ext cx="5560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9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719137"/>
            <a:ext cx="92011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206062"/>
            <a:ext cx="910536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com.demo.controller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javax.validation.Valid</a:t>
            </a:r>
            <a:r>
              <a:rPr lang="en-IN" dirty="0"/>
              <a:t>;</a:t>
            </a:r>
          </a:p>
          <a:p>
            <a:r>
              <a:rPr lang="en-IN" dirty="0"/>
              <a:t>import org.slf4j.Logger;</a:t>
            </a:r>
            <a:br>
              <a:rPr lang="en-IN" dirty="0"/>
            </a:br>
            <a:r>
              <a:rPr lang="en-IN" dirty="0"/>
              <a:t>import org.slf4j.LoggerFactory;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org.springframework.beans.factory.annotation.Autowired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org.springframework.validation.annotation.Validated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org.springframework.web.bind.annotation.PostMapping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org.springframework.web.bind.annotation.RequestBody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org.springframework.web.bind.annotation.RestController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com.demo.model.Product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com.demo.serviceimp.ProductServiceImpl</a:t>
            </a:r>
            <a:r>
              <a:rPr lang="en-IN" dirty="0"/>
              <a:t>;</a:t>
            </a:r>
          </a:p>
          <a:p>
            <a:r>
              <a:rPr lang="en-IN" dirty="0"/>
              <a:t>@</a:t>
            </a:r>
            <a:r>
              <a:rPr lang="en-IN" dirty="0" err="1"/>
              <a:t>RestController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@Validated</a:t>
            </a:r>
            <a:br>
              <a:rPr lang="en-IN" dirty="0"/>
            </a:br>
            <a:r>
              <a:rPr lang="en-IN" dirty="0"/>
              <a:t>public class </a:t>
            </a:r>
            <a:r>
              <a:rPr lang="en-IN" dirty="0" err="1"/>
              <a:t>ProductController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private final Logger </a:t>
            </a:r>
            <a:r>
              <a:rPr lang="en-IN" dirty="0" err="1"/>
              <a:t>LOGGER</a:t>
            </a:r>
            <a:r>
              <a:rPr lang="en-IN" dirty="0"/>
              <a:t> = </a:t>
            </a:r>
            <a:r>
              <a:rPr lang="en-IN" dirty="0" err="1"/>
              <a:t>LoggerFactory.getLogger</a:t>
            </a:r>
            <a:r>
              <a:rPr lang="en-IN" dirty="0"/>
              <a:t>(</a:t>
            </a:r>
            <a:r>
              <a:rPr lang="en-IN" dirty="0" err="1"/>
              <a:t>this.getClass</a:t>
            </a:r>
            <a:r>
              <a:rPr lang="en-IN" dirty="0"/>
              <a:t>());</a:t>
            </a:r>
            <a:br>
              <a:rPr lang="en-IN" dirty="0"/>
            </a:br>
            <a:r>
              <a:rPr lang="en-IN" dirty="0"/>
              <a:t>//injecting the dependencies of product implementation</a:t>
            </a:r>
            <a:br>
              <a:rPr lang="en-IN" dirty="0"/>
            </a:br>
            <a:r>
              <a:rPr lang="en-IN" dirty="0"/>
              <a:t>@</a:t>
            </a:r>
            <a:r>
              <a:rPr lang="en-IN" dirty="0" err="1"/>
              <a:t>Autowired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ProductServiceImpl</a:t>
            </a:r>
            <a:r>
              <a:rPr lang="en-IN" dirty="0"/>
              <a:t> service;</a:t>
            </a:r>
          </a:p>
          <a:p>
            <a:r>
              <a:rPr lang="en-IN" dirty="0"/>
              <a:t>//inserting product details like id ,</a:t>
            </a:r>
            <a:r>
              <a:rPr lang="en-IN" dirty="0" err="1"/>
              <a:t>name,manufacturer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@</a:t>
            </a:r>
            <a:r>
              <a:rPr lang="en-IN" dirty="0" err="1"/>
              <a:t>PostMapping</a:t>
            </a:r>
            <a:r>
              <a:rPr lang="en-IN" dirty="0"/>
              <a:t>("/</a:t>
            </a:r>
            <a:r>
              <a:rPr lang="en-IN" dirty="0" err="1"/>
              <a:t>addproductdetails</a:t>
            </a:r>
            <a:r>
              <a:rPr lang="en-IN" dirty="0"/>
              <a:t>")</a:t>
            </a:r>
            <a:br>
              <a:rPr lang="en-IN" dirty="0"/>
            </a:br>
            <a:r>
              <a:rPr lang="en-IN" dirty="0"/>
              <a:t>Product </a:t>
            </a:r>
            <a:r>
              <a:rPr lang="en-IN" dirty="0" err="1"/>
              <a:t>addProductDetails</a:t>
            </a:r>
            <a:r>
              <a:rPr lang="en-IN" dirty="0"/>
              <a:t>(@Valid @</a:t>
            </a:r>
            <a:r>
              <a:rPr lang="en-IN" dirty="0" err="1"/>
              <a:t>RequestBody</a:t>
            </a:r>
            <a:r>
              <a:rPr lang="en-IN" dirty="0"/>
              <a:t> Product product)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LOGGER.info("inside </a:t>
            </a:r>
            <a:r>
              <a:rPr lang="en-IN" dirty="0" err="1"/>
              <a:t>ProductController.addProductDetails</a:t>
            </a:r>
            <a:r>
              <a:rPr lang="en-IN" dirty="0"/>
              <a:t>() method");</a:t>
            </a:r>
          </a:p>
          <a:p>
            <a:r>
              <a:rPr lang="en-IN" dirty="0"/>
              <a:t>Product prod = </a:t>
            </a:r>
            <a:r>
              <a:rPr lang="en-IN" dirty="0" err="1"/>
              <a:t>service.addProductDetails</a:t>
            </a:r>
            <a:r>
              <a:rPr lang="en-IN" dirty="0"/>
              <a:t>(product);</a:t>
            </a:r>
            <a:br>
              <a:rPr lang="en-IN" dirty="0"/>
            </a:br>
            <a:r>
              <a:rPr lang="en-IN" dirty="0"/>
              <a:t>LOGGER.info("demo of logger");</a:t>
            </a:r>
            <a:br>
              <a:rPr lang="en-IN" dirty="0"/>
            </a:br>
            <a:r>
              <a:rPr lang="en-IN" dirty="0"/>
              <a:t>return prod;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51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0914"/>
            <a:ext cx="4354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logging.level.org.springframework.web</a:t>
            </a:r>
            <a:r>
              <a:rPr lang="en-IN" dirty="0"/>
              <a:t>=INFO</a:t>
            </a:r>
            <a:br>
              <a:rPr lang="en-IN" dirty="0"/>
            </a:br>
            <a:r>
              <a:rPr lang="en-IN" dirty="0" err="1"/>
              <a:t>logging.level.org.hibernate</a:t>
            </a:r>
            <a:r>
              <a:rPr lang="en-IN" dirty="0"/>
              <a:t>=ERROR</a:t>
            </a:r>
            <a:br>
              <a:rPr lang="en-IN" dirty="0"/>
            </a:br>
            <a:r>
              <a:rPr lang="en-IN" dirty="0" err="1"/>
              <a:t>logging.level.net.guides</a:t>
            </a:r>
            <a:r>
              <a:rPr lang="en-IN" dirty="0"/>
              <a:t>=DEBUG</a:t>
            </a:r>
          </a:p>
          <a:p>
            <a:r>
              <a:rPr lang="en-IN" dirty="0" err="1"/>
              <a:t>logging.file</a:t>
            </a:r>
            <a:r>
              <a:rPr lang="en-IN" dirty="0"/>
              <a:t>=e://myapp.log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9314" y="783771"/>
            <a:ext cx="477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&lt;dependency&gt;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org.projectlombok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lombok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&lt;/dependency&gt;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47730" y="3309870"/>
            <a:ext cx="5357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JsonFormat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NotBlank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NotNull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@Size(min = 10, max =100)</a:t>
            </a:r>
            <a:br>
              <a:rPr lang="en-US" dirty="0"/>
            </a:br>
            <a:r>
              <a:rPr lang="en-US" dirty="0"/>
              <a:t>@Column(length = 255 )</a:t>
            </a:r>
            <a:br>
              <a:rPr lang="en-US" dirty="0"/>
            </a:br>
            <a:r>
              <a:rPr lang="en-US" dirty="0"/>
              <a:t>private String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204912"/>
            <a:ext cx="4629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6691" y="207818"/>
            <a:ext cx="613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758238"/>
            <a:ext cx="10173046" cy="60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48"/>
            <a:ext cx="12192000" cy="6259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232229"/>
            <a:ext cx="532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347"/>
            <a:ext cx="12192000" cy="59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97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8514" y="145143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IOC   Container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00162"/>
            <a:ext cx="8420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000125"/>
            <a:ext cx="10429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0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1679" y="1558344"/>
            <a:ext cx="8963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&lt;!-- Spring and Transactions --&gt;</a:t>
            </a:r>
          </a:p>
          <a:p>
            <a:r>
              <a:rPr lang="en-IN" u="sng" dirty="0"/>
              <a:t>&lt;dependency&gt;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&gt;spring-context&lt;/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&lt;version&gt;</a:t>
            </a:r>
            <a:r>
              <a:rPr lang="en-IN" u="sng" dirty="0"/>
              <a:t>${spring-</a:t>
            </a:r>
            <a:r>
              <a:rPr lang="en-IN" u="sng" dirty="0" err="1"/>
              <a:t>framework.version</a:t>
            </a:r>
            <a:r>
              <a:rPr lang="en-IN" u="sng" dirty="0"/>
              <a:t>}&lt;/version&gt;</a:t>
            </a:r>
          </a:p>
          <a:p>
            <a:r>
              <a:rPr lang="en-IN" dirty="0"/>
              <a:t>&lt;/dependency&gt;</a:t>
            </a:r>
          </a:p>
          <a:p>
            <a:r>
              <a:rPr lang="en-IN" u="sng" dirty="0"/>
              <a:t>&lt;dependency&gt;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</a:t>
            </a:r>
            <a:r>
              <a:rPr lang="en-IN" dirty="0" err="1"/>
              <a:t>tx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&lt;version&gt;</a:t>
            </a:r>
            <a:r>
              <a:rPr lang="en-IN" u="sng" dirty="0"/>
              <a:t>${spring-</a:t>
            </a:r>
            <a:r>
              <a:rPr lang="en-IN" u="sng" dirty="0" err="1"/>
              <a:t>framework.version</a:t>
            </a:r>
            <a:r>
              <a:rPr lang="en-IN" u="sng" dirty="0"/>
              <a:t>}&lt;/version&gt;</a:t>
            </a:r>
          </a:p>
          <a:p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1695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47825"/>
            <a:ext cx="7324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74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25</cp:revision>
  <dcterms:created xsi:type="dcterms:W3CDTF">2021-09-27T05:20:45Z</dcterms:created>
  <dcterms:modified xsi:type="dcterms:W3CDTF">2021-09-30T07:04:57Z</dcterms:modified>
</cp:coreProperties>
</file>