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92D6-D626-419F-9CD1-18C19A46D67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B2B4-51B1-42F3-A460-3FA01834E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29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92D6-D626-419F-9CD1-18C19A46D67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B2B4-51B1-42F3-A460-3FA01834E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7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92D6-D626-419F-9CD1-18C19A46D67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B2B4-51B1-42F3-A460-3FA01834E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99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92D6-D626-419F-9CD1-18C19A46D67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B2B4-51B1-42F3-A460-3FA01834E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19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92D6-D626-419F-9CD1-18C19A46D67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B2B4-51B1-42F3-A460-3FA01834E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04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92D6-D626-419F-9CD1-18C19A46D67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B2B4-51B1-42F3-A460-3FA01834E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21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92D6-D626-419F-9CD1-18C19A46D67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B2B4-51B1-42F3-A460-3FA01834E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7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92D6-D626-419F-9CD1-18C19A46D67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B2B4-51B1-42F3-A460-3FA01834E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9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92D6-D626-419F-9CD1-18C19A46D67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B2B4-51B1-42F3-A460-3FA01834E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29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92D6-D626-419F-9CD1-18C19A46D67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B2B4-51B1-42F3-A460-3FA01834E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63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92D6-D626-419F-9CD1-18C19A46D67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B2B4-51B1-42F3-A460-3FA01834E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93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292D6-D626-419F-9CD1-18C19A46D67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6B2B4-51B1-42F3-A460-3FA01834E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41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562100"/>
            <a:ext cx="6324600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0777" y="309093"/>
            <a:ext cx="6284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Hibernate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6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533525"/>
            <a:ext cx="90773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3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19"/>
            <a:ext cx="8848725" cy="4619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162" y="202372"/>
            <a:ext cx="27908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3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0017" y="1854558"/>
            <a:ext cx="60273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&lt;dependencies&gt;</a:t>
            </a:r>
          </a:p>
          <a:p>
            <a:r>
              <a:rPr lang="en-IN" dirty="0"/>
              <a:t>  &lt;!-- API, </a:t>
            </a:r>
            <a:r>
              <a:rPr lang="en-IN" dirty="0" err="1"/>
              <a:t>java.xml.bind</a:t>
            </a:r>
            <a:r>
              <a:rPr lang="en-IN" dirty="0"/>
              <a:t> module --&gt;</a:t>
            </a:r>
          </a:p>
          <a:p>
            <a:r>
              <a:rPr lang="en-IN" dirty="0"/>
              <a:t>&lt;dependency&gt;</a:t>
            </a:r>
          </a:p>
          <a:p>
            <a:r>
              <a:rPr lang="en-IN" dirty="0"/>
              <a:t>   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jakarta.xml.bind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r>
              <a:rPr lang="en-IN" dirty="0"/>
              <a:t>    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dirty="0" err="1"/>
              <a:t>jakarta.xml.bind-api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r>
              <a:rPr lang="en-IN" dirty="0"/>
              <a:t>    &lt;version&gt;2.3.2&lt;/version&gt;</a:t>
            </a:r>
          </a:p>
          <a:p>
            <a:r>
              <a:rPr lang="en-IN" dirty="0"/>
              <a:t>&lt;/dependency&gt;</a:t>
            </a:r>
          </a:p>
          <a:p>
            <a:endParaRPr lang="en-IN" dirty="0"/>
          </a:p>
          <a:p>
            <a:r>
              <a:rPr lang="en-IN" dirty="0"/>
              <a:t>&lt;!-- Runtime, </a:t>
            </a:r>
            <a:r>
              <a:rPr lang="en-IN" dirty="0" err="1"/>
              <a:t>com.sun.xml.bind</a:t>
            </a:r>
            <a:r>
              <a:rPr lang="en-IN" dirty="0"/>
              <a:t> module --&gt;</a:t>
            </a:r>
          </a:p>
          <a:p>
            <a:r>
              <a:rPr lang="en-IN" dirty="0"/>
              <a:t>&lt;dependency&gt;</a:t>
            </a:r>
          </a:p>
          <a:p>
            <a:r>
              <a:rPr lang="en-IN" dirty="0"/>
              <a:t>   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org.glassfish.jaxb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r>
              <a:rPr lang="en-IN" dirty="0"/>
              <a:t>    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dirty="0" err="1"/>
              <a:t>jaxb</a:t>
            </a:r>
            <a:r>
              <a:rPr lang="en-IN" dirty="0"/>
              <a:t>-runtime&lt;/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r>
              <a:rPr lang="en-IN" dirty="0"/>
              <a:t>    &lt;version&gt;2.3.2&lt;/version&gt;</a:t>
            </a:r>
          </a:p>
          <a:p>
            <a:r>
              <a:rPr lang="en-IN" dirty="0"/>
              <a:t>&lt;/dependency&gt;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00777" y="515155"/>
            <a:ext cx="6143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Hibernate dependencies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34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598"/>
            <a:ext cx="12192000" cy="553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7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75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Jaisawal</dc:creator>
  <cp:lastModifiedBy>Ankit Jaisawal</cp:lastModifiedBy>
  <cp:revision>12</cp:revision>
  <dcterms:created xsi:type="dcterms:W3CDTF">2021-09-22T10:00:26Z</dcterms:created>
  <dcterms:modified xsi:type="dcterms:W3CDTF">2021-09-29T08:32:46Z</dcterms:modified>
</cp:coreProperties>
</file>