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1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2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1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CD11-FA71-45E1-A5DD-FE17A5E58D12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7" y="0"/>
            <a:ext cx="540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6" y="545877"/>
            <a:ext cx="10577877" cy="59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004887"/>
            <a:ext cx="7886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958"/>
            <a:ext cx="12192000" cy="55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3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528762"/>
            <a:ext cx="9991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40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05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57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50"/>
            <a:ext cx="12192000" cy="53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4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185862"/>
            <a:ext cx="42576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44"/>
            <a:ext cx="12192000" cy="55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71587"/>
            <a:ext cx="950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85887"/>
            <a:ext cx="9334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7763"/>
            <a:ext cx="7400925" cy="26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67138"/>
            <a:ext cx="7467600" cy="38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95375"/>
            <a:ext cx="7239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487948"/>
            <a:ext cx="4229100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5219991"/>
            <a:ext cx="4019550" cy="428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544" y="4612686"/>
            <a:ext cx="2957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Step3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42164" y="5824371"/>
            <a:ext cx="384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localhost:4200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9425" y="2811701"/>
            <a:ext cx="438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Step2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7" y="1498313"/>
            <a:ext cx="2892137" cy="2314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748844"/>
            <a:ext cx="42672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1245" y="1313647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562896" y="231820"/>
            <a:ext cx="76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for crating project in 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17</cp:revision>
  <dcterms:created xsi:type="dcterms:W3CDTF">2021-10-04T06:12:15Z</dcterms:created>
  <dcterms:modified xsi:type="dcterms:W3CDTF">2021-10-05T10:28:33Z</dcterms:modified>
</cp:coreProperties>
</file>