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00"/>
    <a:srgbClr val="87CEEB"/>
    <a:srgbClr val="FF69B4"/>
    <a:srgbClr val="FFA500"/>
    <a:srgbClr val="FF8001"/>
    <a:srgbClr val="A100FF"/>
    <a:srgbClr val="883C84"/>
    <a:srgbClr val="461B49"/>
    <a:srgbClr val="963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291" autoAdjust="0"/>
  </p:normalViewPr>
  <p:slideViewPr>
    <p:cSldViewPr>
      <p:cViewPr>
        <p:scale>
          <a:sx n="41" d="100"/>
          <a:sy n="41" d="100"/>
        </p:scale>
        <p:origin x="120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Sharma" userId="4e59436c62913c4c" providerId="LiveId" clId="{C06C4C20-3C73-4107-87C5-CF05A11E10A3}"/>
    <pc:docChg chg="undo redo custSel addSld modSld">
      <pc:chgData name="Bhavya Sharma" userId="4e59436c62913c4c" providerId="LiveId" clId="{C06C4C20-3C73-4107-87C5-CF05A11E10A3}" dt="2023-06-25T04:45:24.785" v="399"/>
      <pc:docMkLst>
        <pc:docMk/>
      </pc:docMkLst>
      <pc:sldChg chg="addSp delSp modSp mod">
        <pc:chgData name="Bhavya Sharma" userId="4e59436c62913c4c" providerId="LiveId" clId="{C06C4C20-3C73-4107-87C5-CF05A11E10A3}" dt="2023-06-25T04:38:54.651" v="392" actId="1076"/>
        <pc:sldMkLst>
          <pc:docMk/>
          <pc:sldMk cId="0" sldId="262"/>
        </pc:sldMkLst>
        <pc:spChg chg="add mod">
          <ac:chgData name="Bhavya Sharma" userId="4e59436c62913c4c" providerId="LiveId" clId="{C06C4C20-3C73-4107-87C5-CF05A11E10A3}" dt="2023-06-25T04:31:32.353" v="266" actId="113"/>
          <ac:spMkLst>
            <pc:docMk/>
            <pc:sldMk cId="0" sldId="262"/>
            <ac:spMk id="14" creationId="{6C7D0A6A-8ED3-8D6E-21CA-97BD92FBE6C6}"/>
          </ac:spMkLst>
        </pc:spChg>
        <pc:spChg chg="add mod">
          <ac:chgData name="Bhavya Sharma" userId="4e59436c62913c4c" providerId="LiveId" clId="{C06C4C20-3C73-4107-87C5-CF05A11E10A3}" dt="2023-06-25T04:29:50.021" v="264" actId="1076"/>
          <ac:spMkLst>
            <pc:docMk/>
            <pc:sldMk cId="0" sldId="262"/>
            <ac:spMk id="15" creationId="{163A0BDF-BF3B-4A4E-E70E-B60E907F493F}"/>
          </ac:spMkLst>
        </pc:spChg>
        <pc:spChg chg="add mod">
          <ac:chgData name="Bhavya Sharma" userId="4e59436c62913c4c" providerId="LiveId" clId="{C06C4C20-3C73-4107-87C5-CF05A11E10A3}" dt="2023-06-25T04:29:39.584" v="260" actId="1076"/>
          <ac:spMkLst>
            <pc:docMk/>
            <pc:sldMk cId="0" sldId="262"/>
            <ac:spMk id="16" creationId="{7BB91E77-FCB1-7C15-D137-C0CE0CA4623D}"/>
          </ac:spMkLst>
        </pc:spChg>
        <pc:spChg chg="add mod">
          <ac:chgData name="Bhavya Sharma" userId="4e59436c62913c4c" providerId="LiveId" clId="{C06C4C20-3C73-4107-87C5-CF05A11E10A3}" dt="2023-06-25T04:38:54.651" v="392" actId="1076"/>
          <ac:spMkLst>
            <pc:docMk/>
            <pc:sldMk cId="0" sldId="262"/>
            <ac:spMk id="17" creationId="{B3E1769B-5DD8-E215-23DB-C9DBBB6F1151}"/>
          </ac:spMkLst>
        </pc:spChg>
        <pc:spChg chg="add mod">
          <ac:chgData name="Bhavya Sharma" userId="4e59436c62913c4c" providerId="LiveId" clId="{C06C4C20-3C73-4107-87C5-CF05A11E10A3}" dt="2023-06-25T04:38:42.462" v="391" actId="1076"/>
          <ac:spMkLst>
            <pc:docMk/>
            <pc:sldMk cId="0" sldId="262"/>
            <ac:spMk id="18" creationId="{1B616196-D088-31AA-3C1E-C7A55F4CF3E9}"/>
          </ac:spMkLst>
        </pc:spChg>
        <pc:grpChg chg="mod">
          <ac:chgData name="Bhavya Sharma" userId="4e59436c62913c4c" providerId="LiveId" clId="{C06C4C20-3C73-4107-87C5-CF05A11E10A3}" dt="2023-06-25T03:45:46.534" v="42" actId="1036"/>
          <ac:grpSpMkLst>
            <pc:docMk/>
            <pc:sldMk cId="0" sldId="262"/>
            <ac:grpSpMk id="4" creationId="{00000000-0000-0000-0000-000000000000}"/>
          </ac:grpSpMkLst>
        </pc:grpChg>
        <pc:picChg chg="mod">
          <ac:chgData name="Bhavya Sharma" userId="4e59436c62913c4c" providerId="LiveId" clId="{C06C4C20-3C73-4107-87C5-CF05A11E10A3}" dt="2023-06-25T04:24:32.790" v="148" actId="1037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Bhavya Sharma" userId="4e59436c62913c4c" providerId="LiveId" clId="{C06C4C20-3C73-4107-87C5-CF05A11E10A3}" dt="2023-06-25T04:37:31.655" v="350" actId="1038"/>
          <ac:picMkLst>
            <pc:docMk/>
            <pc:sldMk cId="0" sldId="262"/>
            <ac:picMk id="12" creationId="{00000000-0000-0000-0000-000000000000}"/>
          </ac:picMkLst>
        </pc:picChg>
        <pc:picChg chg="mod">
          <ac:chgData name="Bhavya Sharma" userId="4e59436c62913c4c" providerId="LiveId" clId="{C06C4C20-3C73-4107-87C5-CF05A11E10A3}" dt="2023-06-25T04:37:34.809" v="351" actId="1038"/>
          <ac:picMkLst>
            <pc:docMk/>
            <pc:sldMk cId="0" sldId="262"/>
            <ac:picMk id="13" creationId="{00000000-0000-0000-0000-000000000000}"/>
          </ac:picMkLst>
        </pc:picChg>
        <pc:picChg chg="add del mod">
          <ac:chgData name="Bhavya Sharma" userId="4e59436c62913c4c" providerId="LiveId" clId="{C06C4C20-3C73-4107-87C5-CF05A11E10A3}" dt="2023-06-25T04:18:23.158" v="91" actId="21"/>
          <ac:picMkLst>
            <pc:docMk/>
            <pc:sldMk cId="0" sldId="262"/>
            <ac:picMk id="1026" creationId="{EA95129B-9F07-2B62-5CA2-914C6B8F288C}"/>
          </ac:picMkLst>
        </pc:picChg>
        <pc:picChg chg="add mod">
          <ac:chgData name="Bhavya Sharma" userId="4e59436c62913c4c" providerId="LiveId" clId="{C06C4C20-3C73-4107-87C5-CF05A11E10A3}" dt="2023-06-25T04:28:23.781" v="211" actId="732"/>
          <ac:picMkLst>
            <pc:docMk/>
            <pc:sldMk cId="0" sldId="262"/>
            <ac:picMk id="1028" creationId="{49546C2E-6700-8E7F-8EDE-29987BC62C11}"/>
          </ac:picMkLst>
        </pc:picChg>
        <pc:picChg chg="add mod">
          <ac:chgData name="Bhavya Sharma" userId="4e59436c62913c4c" providerId="LiveId" clId="{C06C4C20-3C73-4107-87C5-CF05A11E10A3}" dt="2023-06-25T04:27:07.159" v="161" actId="732"/>
          <ac:picMkLst>
            <pc:docMk/>
            <pc:sldMk cId="0" sldId="262"/>
            <ac:picMk id="1030" creationId="{87D3D76D-92E6-C28D-AACD-341B84C89190}"/>
          </ac:picMkLst>
        </pc:picChg>
      </pc:sldChg>
      <pc:sldChg chg="addSp delSp modSp mod">
        <pc:chgData name="Bhavya Sharma" userId="4e59436c62913c4c" providerId="LiveId" clId="{C06C4C20-3C73-4107-87C5-CF05A11E10A3}" dt="2023-06-25T04:36:04.977" v="339" actId="1037"/>
        <pc:sldMkLst>
          <pc:docMk/>
          <pc:sldMk cId="0" sldId="263"/>
        </pc:sldMkLst>
        <pc:spChg chg="add mod">
          <ac:chgData name="Bhavya Sharma" userId="4e59436c62913c4c" providerId="LiveId" clId="{C06C4C20-3C73-4107-87C5-CF05A11E10A3}" dt="2023-06-25T04:35:55.302" v="336" actId="1035"/>
          <ac:spMkLst>
            <pc:docMk/>
            <pc:sldMk cId="0" sldId="263"/>
            <ac:spMk id="28" creationId="{B33985F3-58C6-FE28-34D1-4FA6B619CD6F}"/>
          </ac:spMkLst>
        </pc:spChg>
        <pc:spChg chg="add mod">
          <ac:chgData name="Bhavya Sharma" userId="4e59436c62913c4c" providerId="LiveId" clId="{C06C4C20-3C73-4107-87C5-CF05A11E10A3}" dt="2023-06-25T04:36:04.977" v="339" actId="1037"/>
          <ac:spMkLst>
            <pc:docMk/>
            <pc:sldMk cId="0" sldId="263"/>
            <ac:spMk id="29" creationId="{901CDBC7-58E4-7E14-548C-12E66D92F08F}"/>
          </ac:spMkLst>
        </pc:spChg>
        <pc:spChg chg="add mod">
          <ac:chgData name="Bhavya Sharma" userId="4e59436c62913c4c" providerId="LiveId" clId="{C06C4C20-3C73-4107-87C5-CF05A11E10A3}" dt="2023-06-25T04:35:40.865" v="332" actId="1035"/>
          <ac:spMkLst>
            <pc:docMk/>
            <pc:sldMk cId="0" sldId="263"/>
            <ac:spMk id="30" creationId="{00AFE7FE-DA47-1491-C877-B6AD91DF3871}"/>
          </ac:spMkLst>
        </pc:spChg>
        <pc:spChg chg="add mod">
          <ac:chgData name="Bhavya Sharma" userId="4e59436c62913c4c" providerId="LiveId" clId="{C06C4C20-3C73-4107-87C5-CF05A11E10A3}" dt="2023-06-25T04:35:40.865" v="332" actId="1035"/>
          <ac:spMkLst>
            <pc:docMk/>
            <pc:sldMk cId="0" sldId="263"/>
            <ac:spMk id="31" creationId="{C3880183-8BF5-6C35-B4BE-BACC23821BB2}"/>
          </ac:spMkLst>
        </pc:spChg>
        <pc:spChg chg="add mod">
          <ac:chgData name="Bhavya Sharma" userId="4e59436c62913c4c" providerId="LiveId" clId="{C06C4C20-3C73-4107-87C5-CF05A11E10A3}" dt="2023-06-25T04:35:40.865" v="332" actId="1035"/>
          <ac:spMkLst>
            <pc:docMk/>
            <pc:sldMk cId="0" sldId="263"/>
            <ac:spMk id="2048" creationId="{9D1C0333-77E6-AAF6-B8CE-E8230EA96312}"/>
          </ac:spMkLst>
        </pc:spChg>
        <pc:spChg chg="add mod">
          <ac:chgData name="Bhavya Sharma" userId="4e59436c62913c4c" providerId="LiveId" clId="{C06C4C20-3C73-4107-87C5-CF05A11E10A3}" dt="2023-06-25T04:34:27.750" v="301" actId="1076"/>
          <ac:spMkLst>
            <pc:docMk/>
            <pc:sldMk cId="0" sldId="263"/>
            <ac:spMk id="2049" creationId="{AEC1FA07-2707-CBE3-8426-8365A02AEFE4}"/>
          </ac:spMkLst>
        </pc:spChg>
        <pc:grpChg chg="add mod">
          <ac:chgData name="Bhavya Sharma" userId="4e59436c62913c4c" providerId="LiveId" clId="{C06C4C20-3C73-4107-87C5-CF05A11E10A3}" dt="2023-06-25T04:35:24.719" v="327" actId="1076"/>
          <ac:grpSpMkLst>
            <pc:docMk/>
            <pc:sldMk cId="0" sldId="263"/>
            <ac:grpSpMk id="2051" creationId="{E10A1E29-2654-E847-0ACB-94FDDDCD8A5B}"/>
          </ac:grpSpMkLst>
        </pc:grpChg>
        <pc:picChg chg="add mod">
          <ac:chgData name="Bhavya Sharma" userId="4e59436c62913c4c" providerId="LiveId" clId="{C06C4C20-3C73-4107-87C5-CF05A11E10A3}" dt="2023-06-25T04:35:24.719" v="327" actId="1076"/>
          <ac:picMkLst>
            <pc:docMk/>
            <pc:sldMk cId="0" sldId="263"/>
            <ac:picMk id="27" creationId="{FDCEAC1C-1C4D-5313-F0D4-FBB358A8B17D}"/>
          </ac:picMkLst>
        </pc:picChg>
        <pc:picChg chg="add del mod">
          <ac:chgData name="Bhavya Sharma" userId="4e59436c62913c4c" providerId="LiveId" clId="{C06C4C20-3C73-4107-87C5-CF05A11E10A3}" dt="2023-06-25T04:19:23.430" v="99" actId="478"/>
          <ac:picMkLst>
            <pc:docMk/>
            <pc:sldMk cId="0" sldId="263"/>
            <ac:picMk id="2050" creationId="{37EB7CA5-6FD0-F7A9-C168-BC38A597F065}"/>
          </ac:picMkLst>
        </pc:picChg>
      </pc:sldChg>
      <pc:sldChg chg="addSp modSp">
        <pc:chgData name="Bhavya Sharma" userId="4e59436c62913c4c" providerId="LiveId" clId="{C06C4C20-3C73-4107-87C5-CF05A11E10A3}" dt="2023-06-25T04:40:49.515" v="393"/>
        <pc:sldMkLst>
          <pc:docMk/>
          <pc:sldMk cId="0" sldId="265"/>
        </pc:sldMkLst>
        <pc:spChg chg="add mod">
          <ac:chgData name="Bhavya Sharma" userId="4e59436c62913c4c" providerId="LiveId" clId="{C06C4C20-3C73-4107-87C5-CF05A11E10A3}" dt="2023-06-25T04:40:49.515" v="393"/>
          <ac:spMkLst>
            <pc:docMk/>
            <pc:sldMk cId="0" sldId="265"/>
            <ac:spMk id="17" creationId="{888DB15B-7355-2B32-9A23-97596D81E11F}"/>
          </ac:spMkLst>
        </pc:spChg>
      </pc:sldChg>
      <pc:sldChg chg="addSp delSp modSp mod">
        <pc:chgData name="Bhavya Sharma" userId="4e59436c62913c4c" providerId="LiveId" clId="{C06C4C20-3C73-4107-87C5-CF05A11E10A3}" dt="2023-06-25T04:45:24.785" v="399"/>
        <pc:sldMkLst>
          <pc:docMk/>
          <pc:sldMk cId="2453851658" sldId="267"/>
        </pc:sldMkLst>
        <pc:graphicFrameChg chg="add del mod">
          <ac:chgData name="Bhavya Sharma" userId="4e59436c62913c4c" providerId="LiveId" clId="{C06C4C20-3C73-4107-87C5-CF05A11E10A3}" dt="2023-06-25T04:45:24.159" v="398" actId="478"/>
          <ac:graphicFrameMkLst>
            <pc:docMk/>
            <pc:sldMk cId="2453851658" sldId="267"/>
            <ac:graphicFrameMk id="27" creationId="{699F02AF-6B6E-AB5C-605E-1FFF91ADEC31}"/>
          </ac:graphicFrameMkLst>
        </pc:graphicFrameChg>
        <pc:graphicFrameChg chg="add mod">
          <ac:chgData name="Bhavya Sharma" userId="4e59436c62913c4c" providerId="LiveId" clId="{C06C4C20-3C73-4107-87C5-CF05A11E10A3}" dt="2023-06-25T04:45:24.785" v="399"/>
          <ac:graphicFrameMkLst>
            <pc:docMk/>
            <pc:sldMk cId="2453851658" sldId="267"/>
            <ac:graphicFrameMk id="28" creationId="{BC6568B2-4DC6-39FD-AFD0-7843850CC5DD}"/>
          </ac:graphicFrameMkLst>
        </pc:graphicFrameChg>
      </pc:sldChg>
      <pc:sldChg chg="addSp delSp modSp add mod">
        <pc:chgData name="Bhavya Sharma" userId="4e59436c62913c4c" providerId="LiveId" clId="{C06C4C20-3C73-4107-87C5-CF05A11E10A3}" dt="2023-06-25T04:45:06.256" v="397" actId="1076"/>
        <pc:sldMkLst>
          <pc:docMk/>
          <pc:sldMk cId="1081263037" sldId="268"/>
        </pc:sldMkLst>
        <pc:graphicFrameChg chg="del">
          <ac:chgData name="Bhavya Sharma" userId="4e59436c62913c4c" providerId="LiveId" clId="{C06C4C20-3C73-4107-87C5-CF05A11E10A3}" dt="2023-06-25T04:36:55.775" v="341" actId="478"/>
          <ac:graphicFrameMkLst>
            <pc:docMk/>
            <pc:sldMk cId="1081263037" sldId="268"/>
            <ac:graphicFrameMk id="27" creationId="{699F02AF-6B6E-AB5C-605E-1FFF91ADEC31}"/>
          </ac:graphicFrameMkLst>
        </pc:graphicFrameChg>
        <pc:graphicFrameChg chg="add del mod">
          <ac:chgData name="Bhavya Sharma" userId="4e59436c62913c4c" providerId="LiveId" clId="{C06C4C20-3C73-4107-87C5-CF05A11E10A3}" dt="2023-06-25T04:44:52.742" v="394" actId="478"/>
          <ac:graphicFrameMkLst>
            <pc:docMk/>
            <pc:sldMk cId="1081263037" sldId="268"/>
            <ac:graphicFrameMk id="28" creationId="{D735E54F-85A9-4097-4B96-298D1D71F694}"/>
          </ac:graphicFrameMkLst>
        </pc:graphicFrameChg>
        <pc:graphicFrameChg chg="add mod">
          <ac:chgData name="Bhavya Sharma" userId="4e59436c62913c4c" providerId="LiveId" clId="{C06C4C20-3C73-4107-87C5-CF05A11E10A3}" dt="2023-06-25T04:45:06.256" v="397" actId="1076"/>
          <ac:graphicFrameMkLst>
            <pc:docMk/>
            <pc:sldMk cId="1081263037" sldId="268"/>
            <ac:graphicFrameMk id="29" creationId="{B599E7D1-8006-2041-B535-E35E768F4A2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op%205%20categories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top%205%20categories.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categories..xlsx]Sheet4!PivotTable13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Number of Reactions to the 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Sheet4!$B$20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A100F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Sheet4!$A$21:$A$26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Sheet4!$B$21:$B$26</c:f>
              <c:numCache>
                <c:formatCode>General</c:formatCode>
                <c:ptCount val="5"/>
                <c:pt idx="0">
                  <c:v>1897</c:v>
                </c:pt>
                <c:pt idx="1">
                  <c:v>1699</c:v>
                </c:pt>
                <c:pt idx="2">
                  <c:v>1717</c:v>
                </c:pt>
                <c:pt idx="3">
                  <c:v>1796</c:v>
                </c:pt>
                <c:pt idx="4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3-45B0-80E4-AF738837F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92747919"/>
        <c:axId val="1892733039"/>
      </c:barChart>
      <c:catAx>
        <c:axId val="189274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33039"/>
        <c:crosses val="autoZero"/>
        <c:auto val="1"/>
        <c:lblAlgn val="ctr"/>
        <c:lblOffset val="100"/>
        <c:noMultiLvlLbl val="0"/>
      </c:catAx>
      <c:valAx>
        <c:axId val="189273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4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5 categories..xlsx]Sheet4!PivotTable11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/>
              <a:t>Posts</a:t>
            </a:r>
            <a:r>
              <a:rPr lang="en-US" sz="3600" b="1" baseline="0"/>
              <a:t> in each month</a:t>
            </a:r>
            <a:endParaRPr lang="en-US" sz="3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135600226060205E-2"/>
          <c:y val="0.1399132303336672"/>
          <c:w val="0.90224469970767085"/>
          <c:h val="0.771748569727187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horzBrick">
              <a:fgClr>
                <a:srgbClr val="A100FF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Sheet4!$A$4:$A$16</c:f>
              <c:strCache>
                <c:ptCount val="12"/>
                <c:pt idx="0">
                  <c:v>May</c:v>
                </c:pt>
                <c:pt idx="1">
                  <c:v>Jan</c:v>
                </c:pt>
                <c:pt idx="2">
                  <c:v>Aug</c:v>
                </c:pt>
                <c:pt idx="3">
                  <c:v>Dec</c:v>
                </c:pt>
                <c:pt idx="4">
                  <c:v>Jul</c:v>
                </c:pt>
                <c:pt idx="5">
                  <c:v>Oct</c:v>
                </c:pt>
                <c:pt idx="6">
                  <c:v>Nov</c:v>
                </c:pt>
                <c:pt idx="7">
                  <c:v>Sep</c:v>
                </c:pt>
                <c:pt idx="8">
                  <c:v>Jun</c:v>
                </c:pt>
                <c:pt idx="9">
                  <c:v>Mar</c:v>
                </c:pt>
                <c:pt idx="10">
                  <c:v>Apr</c:v>
                </c:pt>
                <c:pt idx="11">
                  <c:v>Feb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2021</c:v>
                </c:pt>
                <c:pt idx="9">
                  <c:v>2012</c:v>
                </c:pt>
                <c:pt idx="10">
                  <c:v>1974</c:v>
                </c:pt>
                <c:pt idx="11">
                  <c:v>1914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3A-4DC5-95C7-321F48438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03866991"/>
        <c:axId val="303872751"/>
      </c:barChart>
      <c:catAx>
        <c:axId val="30386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72751"/>
        <c:crosses val="autoZero"/>
        <c:auto val="1"/>
        <c:lblAlgn val="ctr"/>
        <c:lblOffset val="100"/>
        <c:noMultiLvlLbl val="0"/>
      </c:catAx>
      <c:valAx>
        <c:axId val="30387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6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95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02005" y="2826539"/>
            <a:ext cx="7301966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Arial Black" panose="020B0A04020102020204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599E7D1-8006-2041-B535-E35E768F4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47462"/>
              </p:ext>
            </p:extLst>
          </p:nvPr>
        </p:nvGraphicFramePr>
        <p:xfrm>
          <a:off x="3817828" y="2100491"/>
          <a:ext cx="12897449" cy="612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8126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166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8DB15B-7355-2B32-9A23-97596D81E11F}"/>
              </a:ext>
            </a:extLst>
          </p:cNvPr>
          <p:cNvSpPr txBox="1"/>
          <p:nvPr/>
        </p:nvSpPr>
        <p:spPr>
          <a:xfrm>
            <a:off x="11430000" y="1221132"/>
            <a:ext cx="627548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top 5 categories in descending order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Healthy 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Technology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The category with the highest number of reactions was- </a:t>
            </a:r>
            <a:r>
              <a:rPr lang="en-IN" sz="3200" b="1" u="sng" dirty="0">
                <a:solidFill>
                  <a:srgbClr val="A100FF"/>
                </a:solidFill>
              </a:rPr>
              <a:t>Animals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The month with maximum number of posts- </a:t>
            </a:r>
            <a:r>
              <a:rPr lang="en-IN" sz="3200" b="1" u="sng" dirty="0">
                <a:solidFill>
                  <a:srgbClr val="A100FF"/>
                </a:solidFill>
              </a:rPr>
              <a:t>May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ea typeface="Gadugi" panose="020B050204020402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1685151"/>
            <a:ext cx="9270409" cy="6800759"/>
            <a:chOff x="0" y="0"/>
            <a:chExt cx="11564591" cy="639213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15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Today’s agenda</a:t>
              </a:r>
              <a:endParaRPr lang="en-US" sz="8000" spc="-8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093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339726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735487-1350-C5C2-F622-15519D30EA52}"/>
              </a:ext>
            </a:extLst>
          </p:cNvPr>
          <p:cNvSpPr txBox="1"/>
          <p:nvPr/>
        </p:nvSpPr>
        <p:spPr>
          <a:xfrm>
            <a:off x="8582156" y="2171700"/>
            <a:ext cx="74126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Buzz is a fastest growing technology unicorn that need to adapt quickly to its global scale. </a:t>
            </a:r>
          </a:p>
          <a:p>
            <a:r>
              <a:rPr lang="en-US" sz="3200" dirty="0"/>
              <a:t>Accenture has begun three month POC focusing on these tasks.</a:t>
            </a:r>
          </a:p>
          <a:p>
            <a:endParaRPr lang="en-US" sz="3200" dirty="0"/>
          </a:p>
          <a:p>
            <a:r>
              <a:rPr lang="en-US" sz="3200" dirty="0"/>
              <a:t>(1)An audit of their big data practice.</a:t>
            </a:r>
          </a:p>
          <a:p>
            <a:endParaRPr lang="en-US" sz="3200" dirty="0"/>
          </a:p>
          <a:p>
            <a:r>
              <a:rPr lang="en-US" sz="3200" dirty="0"/>
              <a:t>(2)Recommendations for a successful IPO.</a:t>
            </a:r>
          </a:p>
          <a:p>
            <a:endParaRPr lang="en-US" sz="3200" dirty="0"/>
          </a:p>
          <a:p>
            <a:r>
              <a:rPr lang="en-US" sz="3200" dirty="0"/>
              <a:t>(3)An analysis to find Social Buzz's top 5 most popular categories of content.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40653-3A39-AA15-0063-BC1985CE1F28}"/>
              </a:ext>
            </a:extLst>
          </p:cNvPr>
          <p:cNvSpPr txBox="1"/>
          <p:nvPr/>
        </p:nvSpPr>
        <p:spPr>
          <a:xfrm>
            <a:off x="2908412" y="496174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No. of posts per day is &gt; </a:t>
            </a:r>
            <a:r>
              <a:rPr lang="en-IN" sz="3200" b="1" u="sng" dirty="0">
                <a:solidFill>
                  <a:schemeClr val="bg1"/>
                </a:solidFill>
              </a:rPr>
              <a:t>100000</a:t>
            </a:r>
          </a:p>
          <a:p>
            <a:r>
              <a:rPr lang="en-IN" sz="3200" dirty="0">
                <a:solidFill>
                  <a:schemeClr val="bg1"/>
                </a:solidFill>
              </a:rPr>
              <a:t>No. of posts per year &gt; </a:t>
            </a:r>
            <a:r>
              <a:rPr lang="en-IN" sz="3200" b="1" u="sng" dirty="0">
                <a:solidFill>
                  <a:schemeClr val="bg1"/>
                </a:solidFill>
              </a:rPr>
              <a:t>36500000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A2941-31E3-B513-E8EF-994040F7A01D}"/>
              </a:ext>
            </a:extLst>
          </p:cNvPr>
          <p:cNvSpPr txBox="1"/>
          <p:nvPr/>
        </p:nvSpPr>
        <p:spPr>
          <a:xfrm>
            <a:off x="2895600" y="6580882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How to capitalize this and make it profitable?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F6FF2-C9D3-5F91-CF1D-E5E8DC164ED5}"/>
              </a:ext>
            </a:extLst>
          </p:cNvPr>
          <p:cNvSpPr txBox="1"/>
          <p:nvPr/>
        </p:nvSpPr>
        <p:spPr>
          <a:xfrm>
            <a:off x="2895600" y="7920208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</a:rPr>
              <a:t>Analyse to find Social Buzz’s top 5 most popular content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400134" y="3417855"/>
            <a:ext cx="617203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03169B-33C0-1EFA-E007-940D27485D3C}"/>
              </a:ext>
            </a:extLst>
          </p:cNvPr>
          <p:cNvSpPr txBox="1"/>
          <p:nvPr/>
        </p:nvSpPr>
        <p:spPr>
          <a:xfrm>
            <a:off x="14249400" y="1409700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8EAF6-FFB5-BD37-0BEC-225478C037C9}"/>
              </a:ext>
            </a:extLst>
          </p:cNvPr>
          <p:cNvSpPr txBox="1"/>
          <p:nvPr/>
        </p:nvSpPr>
        <p:spPr>
          <a:xfrm>
            <a:off x="14464909" y="4051704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Marcus Rompton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8E243A-8C3E-B361-EEE3-1661491DC17E}"/>
              </a:ext>
            </a:extLst>
          </p:cNvPr>
          <p:cNvSpPr txBox="1"/>
          <p:nvPr/>
        </p:nvSpPr>
        <p:spPr>
          <a:xfrm>
            <a:off x="14249400" y="1953280"/>
            <a:ext cx="3747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Chief Technology Architect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54E4F5-1457-62B7-46D5-CAE911248995}"/>
              </a:ext>
            </a:extLst>
          </p:cNvPr>
          <p:cNvSpPr txBox="1"/>
          <p:nvPr/>
        </p:nvSpPr>
        <p:spPr>
          <a:xfrm>
            <a:off x="14293092" y="4700130"/>
            <a:ext cx="374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Senior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A05A72-C57D-F675-5FF3-5518D5ABD3F9}"/>
              </a:ext>
            </a:extLst>
          </p:cNvPr>
          <p:cNvSpPr txBox="1"/>
          <p:nvPr/>
        </p:nvSpPr>
        <p:spPr>
          <a:xfrm>
            <a:off x="14448385" y="7704168"/>
            <a:ext cx="374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 Analyst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200D0B-9ADF-D770-27B3-F83A75C391B4}"/>
              </a:ext>
            </a:extLst>
          </p:cNvPr>
          <p:cNvSpPr txBox="1"/>
          <p:nvPr/>
        </p:nvSpPr>
        <p:spPr>
          <a:xfrm>
            <a:off x="14563797" y="7057837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Bh</a:t>
            </a:r>
            <a:r>
              <a:rPr lang="en-IN" sz="3600" b="1" dirty="0"/>
              <a:t>avya Sharma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ADDAA5FE-A3B8-AA3C-43E7-C40E0D5320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t="38790" r="40603" b="33582"/>
          <a:stretch/>
        </p:blipFill>
        <p:spPr>
          <a:xfrm rot="16200000">
            <a:off x="11445975" y="6898528"/>
            <a:ext cx="2123082" cy="2085139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16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6000" spc="-80" dirty="0">
                <a:solidFill>
                  <a:srgbClr val="FFFFFF"/>
                </a:solidFill>
                <a:latin typeface="Arial Black" panose="020B0A04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087188-BBFD-074F-4E9B-B5A8B5F0509D}"/>
              </a:ext>
            </a:extLst>
          </p:cNvPr>
          <p:cNvSpPr txBox="1"/>
          <p:nvPr/>
        </p:nvSpPr>
        <p:spPr>
          <a:xfrm>
            <a:off x="4126222" y="1485900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BD54C-3C89-A49A-6EAB-DFFAC1F8B498}"/>
              </a:ext>
            </a:extLst>
          </p:cNvPr>
          <p:cNvSpPr txBox="1"/>
          <p:nvPr/>
        </p:nvSpPr>
        <p:spPr>
          <a:xfrm>
            <a:off x="5864639" y="3009900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4482FB-525D-B953-9097-2252DDAB4A2A}"/>
              </a:ext>
            </a:extLst>
          </p:cNvPr>
          <p:cNvSpPr txBox="1"/>
          <p:nvPr/>
        </p:nvSpPr>
        <p:spPr>
          <a:xfrm>
            <a:off x="7783399" y="4686300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9FCFC-2914-BDAF-0578-BE80E53FEA5B}"/>
              </a:ext>
            </a:extLst>
          </p:cNvPr>
          <p:cNvSpPr txBox="1"/>
          <p:nvPr/>
        </p:nvSpPr>
        <p:spPr>
          <a:xfrm>
            <a:off x="9711943" y="6286500"/>
            <a:ext cx="392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CE96AA-1A64-A6C5-1924-25C4886073E8}"/>
              </a:ext>
            </a:extLst>
          </p:cNvPr>
          <p:cNvSpPr txBox="1"/>
          <p:nvPr/>
        </p:nvSpPr>
        <p:spPr>
          <a:xfrm>
            <a:off x="11717438" y="7734300"/>
            <a:ext cx="392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Visualization and Provide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95400" y="7766942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16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993821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24381" y="7766445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020381" y="7766445"/>
            <a:ext cx="2972219" cy="8817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546C2E-6700-8E7F-8EDE-29987BC62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6"/>
          <a:stretch/>
        </p:blipFill>
        <p:spPr bwMode="auto">
          <a:xfrm>
            <a:off x="5448421" y="1409699"/>
            <a:ext cx="7984615" cy="620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D3D76D-92E6-C28D-AACD-341B84C89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11879" r="12312" b="10864"/>
          <a:stretch/>
        </p:blipFill>
        <p:spPr bwMode="auto">
          <a:xfrm>
            <a:off x="762000" y="2857500"/>
            <a:ext cx="426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7D0A6A-8ED3-8D6E-21CA-97BD92FBE6C6}"/>
              </a:ext>
            </a:extLst>
          </p:cNvPr>
          <p:cNvSpPr txBox="1"/>
          <p:nvPr/>
        </p:nvSpPr>
        <p:spPr>
          <a:xfrm>
            <a:off x="1619189" y="4229100"/>
            <a:ext cx="25528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1897</a:t>
            </a:r>
            <a:endParaRPr lang="en-IN" sz="8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0BDF-BF3B-4A4E-E70E-B60E907F493F}"/>
              </a:ext>
            </a:extLst>
          </p:cNvPr>
          <p:cNvSpPr txBox="1"/>
          <p:nvPr/>
        </p:nvSpPr>
        <p:spPr>
          <a:xfrm>
            <a:off x="7431012" y="920995"/>
            <a:ext cx="342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 Unique Categories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91E77-FCB1-7C15-D137-C0CE0CA4623D}"/>
              </a:ext>
            </a:extLst>
          </p:cNvPr>
          <p:cNvSpPr txBox="1"/>
          <p:nvPr/>
        </p:nvSpPr>
        <p:spPr>
          <a:xfrm>
            <a:off x="997919" y="2301857"/>
            <a:ext cx="379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Reaction to Animal Posts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1769B-5DD8-E215-23DB-C9DBBB6F1151}"/>
              </a:ext>
            </a:extLst>
          </p:cNvPr>
          <p:cNvSpPr txBox="1"/>
          <p:nvPr/>
        </p:nvSpPr>
        <p:spPr>
          <a:xfrm>
            <a:off x="13282752" y="5497430"/>
            <a:ext cx="449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 with Maximum Posts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16196-D088-31AA-3C1E-C7A55F4CF3E9}"/>
              </a:ext>
            </a:extLst>
          </p:cNvPr>
          <p:cNvSpPr txBox="1"/>
          <p:nvPr/>
        </p:nvSpPr>
        <p:spPr>
          <a:xfrm>
            <a:off x="14088178" y="3866427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A100FF"/>
                </a:solidFill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E10A1E29-2654-E847-0ACB-94FDDDCD8A5B}"/>
              </a:ext>
            </a:extLst>
          </p:cNvPr>
          <p:cNvGrpSpPr/>
          <p:nvPr/>
        </p:nvGrpSpPr>
        <p:grpSpPr>
          <a:xfrm>
            <a:off x="5847043" y="2247900"/>
            <a:ext cx="9040095" cy="6781800"/>
            <a:chOff x="6051227" y="2247900"/>
            <a:chExt cx="9040095" cy="6781800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DCEAC1C-1C4D-5313-F0D4-FBB358A8B1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74"/>
            <a:stretch/>
          </p:blipFill>
          <p:spPr bwMode="auto">
            <a:xfrm>
              <a:off x="6051227" y="2247900"/>
              <a:ext cx="9040095" cy="678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3985F3-58C6-FE28-34D1-4FA6B619CD6F}"/>
                </a:ext>
              </a:extLst>
            </p:cNvPr>
            <p:cNvSpPr txBox="1"/>
            <p:nvPr/>
          </p:nvSpPr>
          <p:spPr>
            <a:xfrm>
              <a:off x="9612562" y="3390900"/>
              <a:ext cx="1162995" cy="461665"/>
            </a:xfrm>
            <a:prstGeom prst="rect">
              <a:avLst/>
            </a:prstGeom>
            <a:solidFill>
              <a:srgbClr val="FFA500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66676</a:t>
              </a:r>
              <a:endParaRPr lang="en-IN" sz="2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1CDBC7-58E4-7E14-548C-12E66D92F08F}"/>
                </a:ext>
              </a:extLst>
            </p:cNvPr>
            <p:cNvSpPr txBox="1"/>
            <p:nvPr/>
          </p:nvSpPr>
          <p:spPr>
            <a:xfrm>
              <a:off x="7824184" y="4922967"/>
              <a:ext cx="1162995" cy="461665"/>
            </a:xfrm>
            <a:prstGeom prst="rect">
              <a:avLst/>
            </a:prstGeom>
            <a:solidFill>
              <a:srgbClr val="800080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74965</a:t>
              </a:r>
              <a:endParaRPr lang="en-IN" sz="2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AFE7FE-DA47-1491-C877-B6AD91DF3871}"/>
                </a:ext>
              </a:extLst>
            </p:cNvPr>
            <p:cNvSpPr txBox="1"/>
            <p:nvPr/>
          </p:nvSpPr>
          <p:spPr>
            <a:xfrm>
              <a:off x="9591527" y="6663035"/>
              <a:ext cx="1162995" cy="461665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71168</a:t>
              </a:r>
              <a:endParaRPr lang="en-IN" sz="2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880183-8BF5-6C35-B4BE-BACC23821BB2}"/>
                </a:ext>
              </a:extLst>
            </p:cNvPr>
            <p:cNvSpPr txBox="1"/>
            <p:nvPr/>
          </p:nvSpPr>
          <p:spPr>
            <a:xfrm>
              <a:off x="11410005" y="5977235"/>
              <a:ext cx="1162995" cy="461665"/>
            </a:xfrm>
            <a:prstGeom prst="rect">
              <a:avLst/>
            </a:prstGeom>
            <a:solidFill>
              <a:srgbClr val="87CEEB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69339</a:t>
              </a:r>
              <a:endParaRPr lang="en-IN" sz="2400" b="1" dirty="0"/>
            </a:p>
          </p:txBody>
        </p: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9D1C0333-77E6-AAF6-B8CE-E8230EA96312}"/>
                </a:ext>
              </a:extLst>
            </p:cNvPr>
            <p:cNvSpPr txBox="1"/>
            <p:nvPr/>
          </p:nvSpPr>
          <p:spPr>
            <a:xfrm>
              <a:off x="11312688" y="4023317"/>
              <a:ext cx="1162995" cy="461665"/>
            </a:xfrm>
            <a:prstGeom prst="rect">
              <a:avLst/>
            </a:prstGeom>
            <a:solidFill>
              <a:srgbClr val="FF69B4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b="1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68738</a:t>
              </a:r>
              <a:endParaRPr lang="en-IN" sz="2400" b="1" dirty="0"/>
            </a:p>
          </p:txBody>
        </p:sp>
      </p:grpSp>
      <p:sp>
        <p:nvSpPr>
          <p:cNvPr id="2049" name="TextBox 2048">
            <a:extLst>
              <a:ext uri="{FF2B5EF4-FFF2-40B4-BE49-F238E27FC236}">
                <a16:creationId xmlns:a16="http://schemas.microsoft.com/office/drawing/2014/main" id="{AEC1FA07-2707-CBE3-8426-8365A02AEFE4}"/>
              </a:ext>
            </a:extLst>
          </p:cNvPr>
          <p:cNvSpPr txBox="1"/>
          <p:nvPr/>
        </p:nvSpPr>
        <p:spPr>
          <a:xfrm>
            <a:off x="7483453" y="1892682"/>
            <a:ext cx="576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5 Content Categories with Scores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C6568B2-4DC6-39FD-AFD0-7843850CC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764487"/>
              </p:ext>
            </p:extLst>
          </p:nvPr>
        </p:nvGraphicFramePr>
        <p:xfrm>
          <a:off x="3338962" y="2341646"/>
          <a:ext cx="13659338" cy="5709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258</Words>
  <Application>Microsoft Office PowerPoint</Application>
  <PresentationFormat>Custom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Clear Sans Regular Bold</vt:lpstr>
      <vt:lpstr>Courier New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Bhavya Sharma</cp:lastModifiedBy>
  <cp:revision>13</cp:revision>
  <dcterms:created xsi:type="dcterms:W3CDTF">2006-08-16T00:00:00Z</dcterms:created>
  <dcterms:modified xsi:type="dcterms:W3CDTF">2023-06-25T04:46:57Z</dcterms:modified>
  <dc:identifier>DAEhDyfaYKE</dc:identifier>
</cp:coreProperties>
</file>