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3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6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1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D91C-B922-479A-A744-7D2E9ADEFAF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799E-D262-4BCA-B932-51C7BCE4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87220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Topic :-</a:t>
            </a:r>
            <a:r>
              <a:rPr lang="en-IN" dirty="0"/>
              <a:t> </a:t>
            </a:r>
            <a:r>
              <a:rPr lang="en-IN" b="1" dirty="0" err="1"/>
              <a:t>IoT</a:t>
            </a:r>
            <a:r>
              <a:rPr lang="en-IN" b="1" dirty="0"/>
              <a:t>-based Smart Street Light System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/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32656"/>
            <a:ext cx="7564437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1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645"/>
            <a:ext cx="8229600" cy="53537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b. Loops</a:t>
            </a:r>
          </a:p>
          <a:p>
            <a:pPr marL="0" indent="0">
              <a:buNone/>
            </a:pPr>
            <a:r>
              <a:rPr lang="en-IN" dirty="0"/>
              <a:t>Used to simulate multiple street lights </a:t>
            </a:r>
            <a:r>
              <a:rPr lang="en-IN" dirty="0" smtClean="0"/>
              <a:t>and multiple </a:t>
            </a:r>
            <a:r>
              <a:rPr lang="en-IN" dirty="0"/>
              <a:t>update cycles:</a:t>
            </a:r>
          </a:p>
          <a:p>
            <a:pPr marL="0" indent="0">
              <a:buNone/>
            </a:pPr>
            <a:r>
              <a:rPr lang="en-IN" dirty="0"/>
              <a:t>Python:</a:t>
            </a:r>
          </a:p>
          <a:p>
            <a:pPr marL="0" indent="0">
              <a:buNone/>
            </a:pPr>
            <a:r>
              <a:rPr lang="en-IN" dirty="0"/>
              <a:t>for light in </a:t>
            </a:r>
            <a:r>
              <a:rPr lang="en-IN" dirty="0" err="1"/>
              <a:t>self.lights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light.turn_on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Python:</a:t>
            </a:r>
          </a:p>
          <a:p>
            <a:pPr marL="0" indent="0">
              <a:buNone/>
            </a:pPr>
            <a:r>
              <a:rPr lang="en-IN" dirty="0"/>
              <a:t>for _ in range(10):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controller.update_lights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3644"/>
            <a:ext cx="8229600" cy="5353707"/>
          </a:xfrm>
        </p:spPr>
        <p:txBody>
          <a:bodyPr/>
          <a:lstStyle/>
          <a:p>
            <a:r>
              <a:rPr lang="en-IN" dirty="0"/>
              <a:t>c. Object-Oriented Programming (OOP)</a:t>
            </a:r>
          </a:p>
          <a:p>
            <a:pPr marL="0" indent="0">
              <a:buNone/>
            </a:pPr>
            <a:r>
              <a:rPr lang="en-IN" dirty="0"/>
              <a:t>Classes like </a:t>
            </a:r>
            <a:r>
              <a:rPr lang="en-IN" dirty="0" err="1"/>
              <a:t>StreetLight</a:t>
            </a:r>
            <a:r>
              <a:rPr lang="en-IN" dirty="0"/>
              <a:t>, </a:t>
            </a:r>
            <a:r>
              <a:rPr lang="en-IN" dirty="0" err="1"/>
              <a:t>LightSensor</a:t>
            </a:r>
            <a:r>
              <a:rPr lang="en-IN" dirty="0"/>
              <a:t>, and </a:t>
            </a:r>
            <a:r>
              <a:rPr lang="en-IN" dirty="0" err="1"/>
              <a:t>StreetLightController</a:t>
            </a:r>
            <a:r>
              <a:rPr lang="en-IN" dirty="0"/>
              <a:t> organize the logic into reusable modules.</a:t>
            </a:r>
          </a:p>
          <a:p>
            <a:pPr marL="0" indent="0">
              <a:buNone/>
            </a:pPr>
            <a:r>
              <a:rPr lang="en-IN" dirty="0" smtClean="0"/>
              <a:t>Objects </a:t>
            </a:r>
            <a:r>
              <a:rPr lang="en-IN" dirty="0"/>
              <a:t>represent real-world components like individual lights or a sensor.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1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71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7172" name="Picture 4" descr="C:\Users\ankit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68752" cy="55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kit\Downloads\image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88832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17" y="1524869"/>
            <a:ext cx="8229600" cy="896019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96044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With increasing focus on smart cities and energy conservation, </a:t>
            </a:r>
            <a:r>
              <a:rPr lang="en-IN" dirty="0" err="1"/>
              <a:t>IoT</a:t>
            </a:r>
            <a:r>
              <a:rPr lang="en-IN" dirty="0"/>
              <a:t>-based solutions offer efficient ways to automate public infrastructure. Street lights consume a major portion of city electricity. Many times, they stay ON during daylight or when not needed, leading to energy wastage.</a:t>
            </a:r>
          </a:p>
          <a:p>
            <a:r>
              <a:rPr lang="en-IN" dirty="0"/>
              <a:t>This project implements a </a:t>
            </a:r>
            <a:r>
              <a:rPr lang="en-IN" b="1" dirty="0"/>
              <a:t>smart street light control system</a:t>
            </a:r>
            <a:r>
              <a:rPr lang="en-IN" dirty="0"/>
              <a:t> using Python. It simulates a sensor-based street light system that turns lights ON/OFF based on real-time ambient light levels, optimizing electricity usage and saving power.</a:t>
            </a:r>
          </a:p>
          <a:p>
            <a:endParaRPr lang="en-IN" dirty="0"/>
          </a:p>
        </p:txBody>
      </p:sp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869"/>
            <a:ext cx="8229600" cy="1040035"/>
          </a:xfrm>
        </p:spPr>
        <p:txBody>
          <a:bodyPr/>
          <a:lstStyle/>
          <a:p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8843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system uses a simulated </a:t>
            </a:r>
            <a:r>
              <a:rPr lang="en-IN" b="1" dirty="0"/>
              <a:t>light sensor</a:t>
            </a:r>
            <a:r>
              <a:rPr lang="en-IN" dirty="0"/>
              <a:t> to measure ambient light levels. Based on a defined </a:t>
            </a:r>
            <a:r>
              <a:rPr lang="en-IN" b="1" dirty="0"/>
              <a:t>threshold</a:t>
            </a:r>
            <a:r>
              <a:rPr lang="en-IN" dirty="0"/>
              <a:t>, the program turns multiple </a:t>
            </a:r>
            <a:r>
              <a:rPr lang="en-IN" b="1" dirty="0"/>
              <a:t>street lights</a:t>
            </a:r>
            <a:r>
              <a:rPr lang="en-IN" dirty="0"/>
              <a:t> ON or OFF using conditional logic. The system also tracks electricity usage per cycle and generates a graph to visualize the energy consumed over time.</a:t>
            </a:r>
          </a:p>
          <a:p>
            <a:r>
              <a:rPr lang="en-IN" dirty="0"/>
              <a:t>The solution is written in </a:t>
            </a:r>
            <a:r>
              <a:rPr lang="en-IN" b="1" dirty="0"/>
              <a:t>Python</a:t>
            </a:r>
            <a:r>
              <a:rPr lang="en-IN" dirty="0"/>
              <a:t> using Object-Oriented Programming (OOP) principles. It runs in cycles and logs the electricity units used during each cycle, helping </a:t>
            </a:r>
            <a:r>
              <a:rPr lang="en-IN" dirty="0" err="1"/>
              <a:t>analyze</a:t>
            </a:r>
            <a:r>
              <a:rPr lang="en-IN" dirty="0"/>
              <a:t> and improve energy efficiency.</a:t>
            </a:r>
          </a:p>
          <a:p>
            <a:endParaRPr lang="en-IN" dirty="0"/>
          </a:p>
        </p:txBody>
      </p:sp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kit\OneDrive\Pictures\Screenshots\Screenshot 2025-04-11 00500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560839" cy="50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nkit\OneDrive\Pictures\Screenshots\Screenshot 2025-04-11 00513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3645"/>
            <a:ext cx="7560840" cy="56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nkit\OneDrive\Pictures\Screenshots\Screenshot 2025-04-11 00530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632848" cy="14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kit\OneDrive\Pictures\Screenshots\Screenshot 2025-04-11 0054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78488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nkit\OneDrive\Pictures\Screenshots\Screenshot 2025-04-11 00552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98477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2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nkit\OneDrive\Pictures\Screenshots\Screenshot 2025-04-11 0056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99288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152128"/>
          </a:xfrm>
        </p:spPr>
        <p:txBody>
          <a:bodyPr/>
          <a:lstStyle/>
          <a:p>
            <a:r>
              <a:rPr lang="en-IN" dirty="0" smtClean="0"/>
              <a:t>Code </a:t>
            </a:r>
            <a:r>
              <a:rPr lang="en-IN" dirty="0" err="1" smtClean="0"/>
              <a:t>Explaination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2484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a. Conditional Statements</a:t>
            </a:r>
          </a:p>
          <a:p>
            <a:pPr marL="0" indent="0">
              <a:buNone/>
            </a:pPr>
            <a:r>
              <a:rPr lang="en-IN" dirty="0"/>
              <a:t>Used to check if the light level is below </a:t>
            </a:r>
            <a:r>
              <a:rPr lang="en-IN" dirty="0" smtClean="0"/>
              <a:t>the threshold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Python: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light_level</a:t>
            </a:r>
            <a:r>
              <a:rPr lang="en-IN" dirty="0"/>
              <a:t> &lt; LIGHT_THRESHOLD:</a:t>
            </a:r>
          </a:p>
          <a:p>
            <a:pPr marL="0" indent="0">
              <a:buNone/>
            </a:pPr>
            <a:r>
              <a:rPr lang="en-IN" dirty="0"/>
              <a:t>    # Turn lights ON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 # Turn lights OFF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C:\Users\ankit\OneDrive\Desktop\CIV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432"/>
            <a:ext cx="820891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281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Topic :- IoT-based Smart Street Light System  </vt:lpstr>
      <vt:lpstr>INTRODUCTION</vt:lpstr>
      <vt:lpstr>PROJECT DESCRIPTION</vt:lpstr>
      <vt:lpstr>CODE</vt:lpstr>
      <vt:lpstr>PowerPoint Presentation</vt:lpstr>
      <vt:lpstr>PowerPoint Presentation</vt:lpstr>
      <vt:lpstr>PowerPoint Presentation</vt:lpstr>
      <vt:lpstr>PowerPoint Presentation</vt:lpstr>
      <vt:lpstr>Code Explaination</vt:lpstr>
      <vt:lpstr>PowerPoint Presentation</vt:lpstr>
      <vt:lpstr>PowerPoint Presentation</vt:lpstr>
      <vt:lpstr>OUTPUT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:- IoT-based Smart Street Light System</dc:title>
  <dc:creator>Ankit Kulthia</dc:creator>
  <cp:lastModifiedBy>Ankit Kulthia</cp:lastModifiedBy>
  <cp:revision>4</cp:revision>
  <dcterms:created xsi:type="dcterms:W3CDTF">2025-04-10T19:07:16Z</dcterms:created>
  <dcterms:modified xsi:type="dcterms:W3CDTF">2025-04-10T19:42:40Z</dcterms:modified>
</cp:coreProperties>
</file>