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0EB112C0-2BB5-41EF-9ADC-68485D6CBB1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330F-ECC2-4B83-9254-A4A7D00AD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/>
              <a:t>iGuide</a:t>
            </a:r>
            <a:endParaRPr lang="en-US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619E8-1E23-4A28-8752-BB40A4A51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Guiding computer with the motion of eyes</a:t>
            </a:r>
          </a:p>
        </p:txBody>
      </p:sp>
    </p:spTree>
    <p:extLst>
      <p:ext uri="{BB962C8B-B14F-4D97-AF65-F5344CB8AC3E}">
        <p14:creationId xmlns:p14="http://schemas.microsoft.com/office/powerpoint/2010/main" val="148501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34C6-1205-4384-B00A-85C534C8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/>
              <a:t>Motivation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FBC5-0ACF-4CF1-AACA-48E5EC93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1.2 million people in America face paralysis due to some form of spinal cord injuries (NY Times)</a:t>
            </a:r>
          </a:p>
          <a:p>
            <a:pPr fontAlgn="base"/>
            <a:r>
              <a:rPr lang="en-US" dirty="0"/>
              <a:t>Make technology accessible to everyone</a:t>
            </a:r>
          </a:p>
          <a:p>
            <a:pPr fontAlgn="base"/>
            <a:r>
              <a:rPr lang="en-US" dirty="0"/>
              <a:t>Content relevance and impact analysis (many applications in the field of Advertising and Publication industries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8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61C-76C7-4CEB-971F-5F559F66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What we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BBF4-CA7C-4C65-84ED-722686C6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Two use-cases</a:t>
            </a:r>
          </a:p>
          <a:p>
            <a:pPr lvl="1" fontAlgn="base"/>
            <a:r>
              <a:rPr lang="en-US" sz="1800" dirty="0"/>
              <a:t>Accessible platform for specially abled people</a:t>
            </a:r>
          </a:p>
          <a:p>
            <a:pPr lvl="1" fontAlgn="base"/>
            <a:r>
              <a:rPr lang="en-US" sz="1800" dirty="0"/>
              <a:t>Content relevance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1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5C36-D889-4D9B-ABAE-A4DC7FF3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Technologies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FE58-E4FA-42E3-B78D-B84EA3E6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1900" dirty="0"/>
              <a:t>Eye Tracker Device (Eye-Tribe) : Provides real-time data of user eye-movement on the screen</a:t>
            </a:r>
          </a:p>
          <a:p>
            <a:pPr fontAlgn="base"/>
            <a:r>
              <a:rPr lang="en-US" sz="1900" dirty="0"/>
              <a:t>Socket.io : Excellent technology to handle passage of real-time streaming data (30fps) between multiple levels of clients and servers</a:t>
            </a:r>
          </a:p>
          <a:p>
            <a:pPr fontAlgn="base"/>
            <a:r>
              <a:rPr lang="en-US" sz="1900" dirty="0"/>
              <a:t>NodeJS : Event-driven, Asynchronous backend framework for</a:t>
            </a:r>
          </a:p>
          <a:p>
            <a:pPr fontAlgn="base"/>
            <a:r>
              <a:rPr lang="en-US" sz="1900" dirty="0" err="1"/>
              <a:t>Ngrok</a:t>
            </a:r>
            <a:r>
              <a:rPr lang="en-US" sz="1900" dirty="0"/>
              <a:t> : Tunneling service to communicate with remote servers</a:t>
            </a:r>
          </a:p>
          <a:p>
            <a:pPr fontAlgn="base"/>
            <a:r>
              <a:rPr lang="en-US" sz="1900" dirty="0"/>
              <a:t>Express : MVC in NodeJS</a:t>
            </a:r>
          </a:p>
          <a:p>
            <a:pPr fontAlgn="base"/>
            <a:r>
              <a:rPr lang="en-US" sz="1900" dirty="0"/>
              <a:t>Mongo : NoSQL database</a:t>
            </a:r>
          </a:p>
          <a:p>
            <a:pPr fontAlgn="base"/>
            <a:r>
              <a:rPr lang="en-US" sz="1900" dirty="0"/>
              <a:t>Web Frontend (Bootstrap) : Responsive grid based frontend framework</a:t>
            </a:r>
          </a:p>
          <a:p>
            <a:pPr fontAlgn="base"/>
            <a:r>
              <a:rPr lang="en-US" sz="1900" dirty="0"/>
              <a:t>Git : Code Versioning</a:t>
            </a:r>
          </a:p>
          <a:p>
            <a:pPr fontAlgn="base"/>
            <a:r>
              <a:rPr lang="en-US" sz="1900" dirty="0"/>
              <a:t>Python : Speedup development process by automating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19CC-B02D-4677-A132-05F2D775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/>
              <a:t>Challenges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3A13-D95F-4BDA-AE8B-75AF90D6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Real-time streaming data</a:t>
            </a:r>
          </a:p>
          <a:p>
            <a:pPr fontAlgn="base"/>
            <a:r>
              <a:rPr lang="en-US" dirty="0"/>
              <a:t>Multiple levels of clients and servers</a:t>
            </a:r>
          </a:p>
          <a:p>
            <a:pPr fontAlgn="base"/>
            <a:r>
              <a:rPr lang="en-US" dirty="0"/>
              <a:t>Cross platform compatibilities</a:t>
            </a:r>
          </a:p>
          <a:p>
            <a:pPr fontAlgn="base"/>
            <a:r>
              <a:rPr lang="en-US" dirty="0"/>
              <a:t>Programming language barriers</a:t>
            </a:r>
          </a:p>
          <a:p>
            <a:pPr fontAlgn="base"/>
            <a:r>
              <a:rPr lang="en-US" dirty="0"/>
              <a:t>Sockets and TCP connections</a:t>
            </a:r>
          </a:p>
          <a:p>
            <a:pPr fontAlgn="base"/>
            <a:r>
              <a:rPr lang="en-US" dirty="0"/>
              <a:t>Volume of data (</a:t>
            </a:r>
            <a:r>
              <a:rPr lang="en-US"/>
              <a:t>30fps)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7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2187-0218-4337-88AB-762B26AE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322" y="2148110"/>
            <a:ext cx="6967781" cy="2482222"/>
          </a:xfrm>
        </p:spPr>
        <p:txBody>
          <a:bodyPr numCol="1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823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1AB-290E-4F2A-9A1A-A353B71E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96CF-B6F4-45EA-ABED-AEA49FCC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Repo: https://github.com/rikenshah/iGuide</a:t>
            </a:r>
          </a:p>
        </p:txBody>
      </p:sp>
    </p:spTree>
    <p:extLst>
      <p:ext uri="{BB962C8B-B14F-4D97-AF65-F5344CB8AC3E}">
        <p14:creationId xmlns:p14="http://schemas.microsoft.com/office/powerpoint/2010/main" val="23404718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193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iGuide</vt:lpstr>
      <vt:lpstr>Motivation   </vt:lpstr>
      <vt:lpstr>What we built</vt:lpstr>
      <vt:lpstr>Technologies</vt:lpstr>
      <vt:lpstr>Challenges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iGuide</dc:title>
  <dc:creator>Azra Shaikh</dc:creator>
  <cp:lastModifiedBy>Azra Shaikh</cp:lastModifiedBy>
  <cp:revision>4</cp:revision>
  <dcterms:created xsi:type="dcterms:W3CDTF">2018-04-22T00:00:23Z</dcterms:created>
  <dcterms:modified xsi:type="dcterms:W3CDTF">2018-04-22T12:17:09Z</dcterms:modified>
</cp:coreProperties>
</file>