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6" r:id="rId6"/>
    <p:sldId id="259" r:id="rId7"/>
    <p:sldId id="270" r:id="rId8"/>
    <p:sldId id="264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C8E08-DF37-4A0E-943D-AC73969EC56A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F0480-0A35-45EE-8ADC-3D78C5A29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86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F0480-0A35-45EE-8ADC-3D78C5A29A9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4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6559-AE44-4877-A79F-B96536BE3EB0}" type="datetime1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3DF8D2C-14A3-47C7-8FD7-F6EFECE8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97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24D7-1DA0-4A37-80CE-65FD6131BEF1}" type="datetime1">
              <a:rPr lang="en-IN" smtClean="0"/>
              <a:t>23-02-2018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3DF8D2C-14A3-47C7-8FD7-F6EFECE8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047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24D7-1DA0-4A37-80CE-65FD6131BEF1}" type="datetime1">
              <a:rPr lang="en-IN" smtClean="0"/>
              <a:t>23-02-2018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3DF8D2C-14A3-47C7-8FD7-F6EFECE8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6825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24D7-1DA0-4A37-80CE-65FD6131BEF1}" type="datetime1">
              <a:rPr lang="en-IN" smtClean="0"/>
              <a:t>23-02-2018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DF8D2C-14A3-47C7-8FD7-F6EFECE87618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01260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24D7-1DA0-4A37-80CE-65FD6131BEF1}" type="datetime1">
              <a:rPr lang="en-IN" smtClean="0"/>
              <a:t>23-02-2018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DF8D2C-14A3-47C7-8FD7-F6EFECE8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4925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24D7-1DA0-4A37-80CE-65FD6131BEF1}" type="datetime1">
              <a:rPr lang="en-IN" smtClean="0"/>
              <a:t>23-02-2018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8D2C-14A3-47C7-8FD7-F6EFECE8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387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24D7-1DA0-4A37-80CE-65FD6131BEF1}" type="datetime1">
              <a:rPr lang="en-IN" smtClean="0"/>
              <a:t>23-02-2018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8D2C-14A3-47C7-8FD7-F6EFECE8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0129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DB7-F758-456F-AD6E-13E5F2D9F83C}" type="datetime1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8D2C-14A3-47C7-8FD7-F6EFECE8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855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3BE8494-4CBD-453C-8034-13C3509D06DA}" type="datetime1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3DF8D2C-14A3-47C7-8FD7-F6EFECE8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18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D46A-8557-4A93-8BDB-5632CA5DD8A2}" type="datetime1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8D2C-14A3-47C7-8FD7-F6EFECE8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1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A5A9-C474-46D5-89CB-99196CA6C7CD}" type="datetime1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3DF8D2C-14A3-47C7-8FD7-F6EFECE8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04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710D-1830-49A7-9841-A61B7CB6BE13}" type="datetime1">
              <a:rPr lang="en-IN" smtClean="0"/>
              <a:t>23-02-2018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8D2C-14A3-47C7-8FD7-F6EFECE8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0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6BFD-DD3C-4A2B-96DF-60C4EBF65662}" type="datetime1">
              <a:rPr lang="en-IN" smtClean="0"/>
              <a:t>23-02-2018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8D2C-14A3-47C7-8FD7-F6EFECE8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24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D5A-C9CB-45B6-BD60-D573E72807D4}" type="datetime1">
              <a:rPr lang="en-IN" smtClean="0"/>
              <a:t>23-02-2018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8D2C-14A3-47C7-8FD7-F6EFECE8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73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80C3-3681-4346-BD89-592A1F620484}" type="datetime1">
              <a:rPr lang="en-IN" smtClean="0"/>
              <a:t>23-02-2018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8D2C-14A3-47C7-8FD7-F6EFECE8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92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344-D0F3-4077-9362-BF3BE9A8EE46}" type="datetime1">
              <a:rPr lang="en-IN" smtClean="0"/>
              <a:t>23-02-2018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8D2C-14A3-47C7-8FD7-F6EFECE8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710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7BD8-A95A-4DF8-9760-BF9B4DC96850}" type="datetime1">
              <a:rPr lang="en-IN" smtClean="0"/>
              <a:t>23-02-2018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8D2C-14A3-47C7-8FD7-F6EFECE8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98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24D7-1DA0-4A37-80CE-65FD6131BEF1}" type="datetime1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F8D2C-14A3-47C7-8FD7-F6EFECE8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815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mhans.ac.in/sites/default/files/u197/National%20Mental%20Health%20Survey%20-2015-16%20Summary_0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SPARK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2271456"/>
          </a:xfrm>
        </p:spPr>
        <p:txBody>
          <a:bodyPr/>
          <a:lstStyle/>
          <a:p>
            <a:r>
              <a:rPr lang="en-IN" dirty="0" smtClean="0"/>
              <a:t>THE LIFE COACH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BACKLOG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Indent Classification</a:t>
            </a:r>
          </a:p>
          <a:p>
            <a:r>
              <a:rPr lang="en-IN" dirty="0" smtClean="0"/>
              <a:t>Third party API support</a:t>
            </a:r>
          </a:p>
          <a:p>
            <a:r>
              <a:rPr lang="en-IN" dirty="0" smtClean="0"/>
              <a:t>Voice Input - Output Support</a:t>
            </a:r>
          </a:p>
          <a:p>
            <a:r>
              <a:rPr lang="en-IN" dirty="0" smtClean="0"/>
              <a:t>Micro Animations </a:t>
            </a:r>
          </a:p>
          <a:p>
            <a:r>
              <a:rPr lang="en-IN" dirty="0" smtClean="0"/>
              <a:t>Native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Feel free to ask queries about our project…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17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 - TEAM ZOMBIES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ANKIT AGGARWAL</a:t>
            </a:r>
          </a:p>
          <a:p>
            <a:r>
              <a:rPr lang="en-IN" dirty="0" smtClean="0"/>
              <a:t>DEEPAK SHETTY</a:t>
            </a:r>
          </a:p>
          <a:p>
            <a:r>
              <a:rPr lang="en-IN" dirty="0" smtClean="0"/>
              <a:t>PRABHSIMRAN SINGH</a:t>
            </a:r>
          </a:p>
          <a:p>
            <a:r>
              <a:rPr lang="en-IN" dirty="0" smtClean="0"/>
              <a:t>HARI PRASAD</a:t>
            </a:r>
          </a:p>
          <a:p>
            <a:r>
              <a:rPr lang="en-IN" dirty="0" smtClean="0"/>
              <a:t>SAI CHARAN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56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STATS</a:t>
            </a:r>
          </a:p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HOW IT WORKS</a:t>
            </a:r>
            <a:endParaRPr lang="en-IN" dirty="0" smtClean="0"/>
          </a:p>
          <a:p>
            <a:r>
              <a:rPr lang="en-IN" dirty="0" smtClean="0"/>
              <a:t>DESIGN</a:t>
            </a:r>
          </a:p>
          <a:p>
            <a:r>
              <a:rPr lang="en-IN" dirty="0" smtClean="0"/>
              <a:t>EMOTIONS BEING HANDLED</a:t>
            </a:r>
            <a:endParaRPr lang="en-IN" dirty="0" smtClean="0"/>
          </a:p>
          <a:p>
            <a:r>
              <a:rPr lang="en-IN" dirty="0" smtClean="0"/>
              <a:t>TECH STACK</a:t>
            </a:r>
          </a:p>
          <a:p>
            <a:r>
              <a:rPr lang="en-IN" dirty="0" smtClean="0"/>
              <a:t>DEMO</a:t>
            </a:r>
          </a:p>
          <a:p>
            <a:r>
              <a:rPr lang="en-IN" dirty="0" smtClean="0"/>
              <a:t>PRODUCT BACKLOG</a:t>
            </a:r>
          </a:p>
          <a:p>
            <a:r>
              <a:rPr lang="en-IN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697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National Mental Health </a:t>
            </a:r>
            <a:r>
              <a:rPr lang="en-IN" b="1" dirty="0">
                <a:hlinkClick r:id="rId2"/>
              </a:rPr>
              <a:t>Survey 2015-16 </a:t>
            </a:r>
            <a:r>
              <a:rPr lang="en-IN" dirty="0"/>
              <a:t>conducted by National Institute of Mental Health and Neuro-Sciences (NIMHANS), reported mental morbidity of 10.6% among those who are aged 18 and </a:t>
            </a:r>
            <a:r>
              <a:rPr lang="en-IN" dirty="0" smtClean="0"/>
              <a:t>above.</a:t>
            </a:r>
          </a:p>
          <a:p>
            <a:r>
              <a:rPr lang="en-IN" dirty="0"/>
              <a:t>WHO’s new global health estimates on depression said while over 5 crore Indians suffered from depression, over 3 crore others suffered from anxiety </a:t>
            </a:r>
            <a:r>
              <a:rPr lang="en-IN" dirty="0" smtClean="0"/>
              <a:t>disorders.</a:t>
            </a:r>
          </a:p>
          <a:p>
            <a:r>
              <a:rPr lang="en-IN" dirty="0"/>
              <a:t>The total estimated number of people living with depression increased by 18.4% between 2005 and </a:t>
            </a:r>
            <a:r>
              <a:rPr lang="en-IN" dirty="0" smtClean="0"/>
              <a:t>2015.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08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Depression is </a:t>
            </a:r>
            <a:r>
              <a:rPr lang="en-IN" dirty="0" smtClean="0">
                <a:effectLst/>
              </a:rPr>
              <a:t>a </a:t>
            </a:r>
            <a:r>
              <a:rPr lang="en-IN" dirty="0">
                <a:effectLst/>
              </a:rPr>
              <a:t>very common mental illness that can become dangerous, if left untreated</a:t>
            </a:r>
            <a:r>
              <a:rPr lang="en-IN" dirty="0" smtClean="0"/>
              <a:t>.</a:t>
            </a:r>
          </a:p>
          <a:p>
            <a:r>
              <a:rPr lang="en-IN" dirty="0">
                <a:effectLst/>
              </a:rPr>
              <a:t>The only challenge in treating cases of </a:t>
            </a:r>
            <a:r>
              <a:rPr lang="en-IN" dirty="0" smtClean="0">
                <a:effectLst/>
              </a:rPr>
              <a:t>depression </a:t>
            </a:r>
            <a:r>
              <a:rPr lang="en-IN" dirty="0">
                <a:effectLst/>
              </a:rPr>
              <a:t>is that people </a:t>
            </a:r>
            <a:r>
              <a:rPr lang="en-IN" dirty="0" smtClean="0">
                <a:effectLst/>
              </a:rPr>
              <a:t>are afraid </a:t>
            </a:r>
            <a:r>
              <a:rPr lang="en-IN" dirty="0">
                <a:effectLst/>
              </a:rPr>
              <a:t>to talk about it </a:t>
            </a:r>
            <a:r>
              <a:rPr lang="en-IN" dirty="0" smtClean="0">
                <a:effectLst/>
              </a:rPr>
              <a:t>openly.</a:t>
            </a:r>
          </a:p>
          <a:p>
            <a:r>
              <a:rPr lang="en-IN" dirty="0" smtClean="0"/>
              <a:t>To solve this we have come with an idea of making a chat bot which can make reliable and private conversations with the user.</a:t>
            </a:r>
          </a:p>
          <a:p>
            <a:r>
              <a:rPr lang="en-IN" dirty="0" smtClean="0"/>
              <a:t>This will help the user to </a:t>
            </a:r>
            <a:r>
              <a:rPr lang="en-IN" smtClean="0"/>
              <a:t>overcome </a:t>
            </a:r>
            <a:r>
              <a:rPr lang="en-IN" smtClean="0"/>
              <a:t>anxiety, </a:t>
            </a:r>
            <a:r>
              <a:rPr lang="en-IN" dirty="0" smtClean="0"/>
              <a:t>stress and helps to move 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0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IT WORKS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bot works using Cognitive Behavioural Therapy (CBT) principles.</a:t>
            </a:r>
          </a:p>
          <a:p>
            <a:r>
              <a:rPr lang="en-IN" dirty="0" smtClean="0"/>
              <a:t>It uses insights and empathy of a real therapist to help people in dealing with anxiety and depression issues.</a:t>
            </a:r>
          </a:p>
          <a:p>
            <a:r>
              <a:rPr lang="en-IN" dirty="0" smtClean="0"/>
              <a:t>It is possible to automate CBT as bot follows steps to identify and address the problem.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08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 class classification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26" y="3180146"/>
            <a:ext cx="4081214" cy="2756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12" y="2734201"/>
            <a:ext cx="5246688" cy="32019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9338" y="606318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LABEL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487251" y="3596531"/>
            <a:ext cx="38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</a:p>
          <a:p>
            <a:r>
              <a:rPr lang="en-IN" dirty="0"/>
              <a:t>O</a:t>
            </a:r>
          </a:p>
          <a:p>
            <a:r>
              <a:rPr lang="en-IN" dirty="0" smtClean="0"/>
              <a:t>U</a:t>
            </a:r>
          </a:p>
          <a:p>
            <a:r>
              <a:rPr lang="en-IN" dirty="0" smtClean="0"/>
              <a:t>N</a:t>
            </a:r>
          </a:p>
          <a:p>
            <a:r>
              <a:rPr lang="en-IN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6761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EMOTIONS BEING HANDLED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778" y="4232171"/>
            <a:ext cx="6949403" cy="1704017"/>
          </a:xfrm>
        </p:spPr>
        <p:txBody>
          <a:bodyPr/>
          <a:lstStyle/>
          <a:p>
            <a:r>
              <a:rPr lang="en-IN" dirty="0" smtClean="0"/>
              <a:t>Anger</a:t>
            </a:r>
            <a:r>
              <a:rPr lang="en-IN" dirty="0"/>
              <a:t>, </a:t>
            </a:r>
            <a:r>
              <a:rPr lang="en-IN" dirty="0" smtClean="0"/>
              <a:t>Boredom, Enthusiasm</a:t>
            </a:r>
            <a:r>
              <a:rPr lang="en-IN" dirty="0"/>
              <a:t>, </a:t>
            </a:r>
            <a:r>
              <a:rPr lang="en-IN" dirty="0" smtClean="0"/>
              <a:t>Fun</a:t>
            </a:r>
            <a:r>
              <a:rPr lang="en-IN" dirty="0"/>
              <a:t>, </a:t>
            </a:r>
            <a:r>
              <a:rPr lang="en-IN" dirty="0" smtClean="0"/>
              <a:t>Happiness</a:t>
            </a:r>
            <a:r>
              <a:rPr lang="en-IN" dirty="0"/>
              <a:t>, </a:t>
            </a:r>
            <a:r>
              <a:rPr lang="en-IN" dirty="0" smtClean="0"/>
              <a:t>Hate</a:t>
            </a:r>
            <a:r>
              <a:rPr lang="en-IN" dirty="0"/>
              <a:t>, </a:t>
            </a:r>
            <a:r>
              <a:rPr lang="en-IN" dirty="0" smtClean="0"/>
              <a:t>Love</a:t>
            </a:r>
            <a:r>
              <a:rPr lang="en-IN" dirty="0"/>
              <a:t>, </a:t>
            </a:r>
            <a:r>
              <a:rPr lang="en-IN" dirty="0" smtClean="0"/>
              <a:t>Neutral</a:t>
            </a:r>
            <a:r>
              <a:rPr lang="en-IN" dirty="0"/>
              <a:t>, R</a:t>
            </a:r>
            <a:r>
              <a:rPr lang="en-IN" dirty="0" smtClean="0"/>
              <a:t>elief, Sadness</a:t>
            </a:r>
            <a:r>
              <a:rPr lang="en-IN" dirty="0"/>
              <a:t>, </a:t>
            </a:r>
            <a:r>
              <a:rPr lang="en-IN" dirty="0" smtClean="0"/>
              <a:t>Surprise</a:t>
            </a:r>
            <a:r>
              <a:rPr lang="en-IN" dirty="0"/>
              <a:t>, </a:t>
            </a:r>
            <a:r>
              <a:rPr lang="en-IN" dirty="0" smtClean="0"/>
              <a:t>Depressed</a:t>
            </a:r>
            <a:r>
              <a:rPr lang="en-IN" dirty="0"/>
              <a:t>, </a:t>
            </a:r>
            <a:r>
              <a:rPr lang="en-IN" dirty="0" smtClean="0"/>
              <a:t>Worry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89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Programming language - Python</a:t>
            </a:r>
          </a:p>
          <a:p>
            <a:r>
              <a:rPr lang="en-IN" dirty="0" smtClean="0"/>
              <a:t>Technique – Machine Learning</a:t>
            </a:r>
          </a:p>
          <a:p>
            <a:r>
              <a:rPr lang="en-IN" dirty="0" smtClean="0"/>
              <a:t>Front end – Angular - Ionic Framework</a:t>
            </a:r>
          </a:p>
          <a:p>
            <a:r>
              <a:rPr lang="en-IN" dirty="0" smtClean="0"/>
              <a:t>Backend – Flask Restful API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87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Time to show </a:t>
            </a:r>
            <a:r>
              <a:rPr lang="en-IN"/>
              <a:t>our </a:t>
            </a:r>
            <a:r>
              <a:rPr lang="en-IN" smtClean="0"/>
              <a:t>demonstration </a:t>
            </a:r>
            <a:r>
              <a:rPr lang="en-IN" dirty="0"/>
              <a:t>of the </a:t>
            </a:r>
            <a:r>
              <a:rPr lang="en-IN" dirty="0" smtClean="0"/>
              <a:t>IDEA.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2716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214</TotalTime>
  <Words>269</Words>
  <Application>Microsoft Office PowerPoint</Application>
  <PresentationFormat>Widescreen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SPARK</vt:lpstr>
      <vt:lpstr>CONTENTS</vt:lpstr>
      <vt:lpstr>STATS</vt:lpstr>
      <vt:lpstr>INTRODUCTION</vt:lpstr>
      <vt:lpstr>HOW IT WORKS ?</vt:lpstr>
      <vt:lpstr>DESIGN</vt:lpstr>
      <vt:lpstr>EMOTIONS BEING HANDLED</vt:lpstr>
      <vt:lpstr>TECH STACK</vt:lpstr>
      <vt:lpstr>DEMO</vt:lpstr>
      <vt:lpstr>PRODUCT BACKLOG</vt:lpstr>
      <vt:lpstr>QUESTIONS ?</vt:lpstr>
      <vt:lpstr>THANK YOU - TEAM ZOMBIES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charan</dc:creator>
  <cp:lastModifiedBy>charan</cp:lastModifiedBy>
  <cp:revision>26</cp:revision>
  <dcterms:created xsi:type="dcterms:W3CDTF">2018-02-23T04:19:50Z</dcterms:created>
  <dcterms:modified xsi:type="dcterms:W3CDTF">2018-02-23T11:42:40Z</dcterms:modified>
</cp:coreProperties>
</file>